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82" r:id="rId3"/>
    <p:sldId id="292" r:id="rId4"/>
    <p:sldId id="264" r:id="rId5"/>
    <p:sldId id="277" r:id="rId6"/>
    <p:sldId id="286" r:id="rId7"/>
    <p:sldId id="287" r:id="rId8"/>
    <p:sldId id="293" r:id="rId9"/>
    <p:sldId id="294" r:id="rId10"/>
    <p:sldId id="295" r:id="rId11"/>
    <p:sldId id="288" r:id="rId12"/>
    <p:sldId id="283" r:id="rId13"/>
    <p:sldId id="289" r:id="rId14"/>
    <p:sldId id="299" r:id="rId15"/>
    <p:sldId id="300" r:id="rId16"/>
    <p:sldId id="301" r:id="rId17"/>
    <p:sldId id="284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5ADCD-6450-4F20-847E-4BE127592FA4}" v="926" dt="2023-11-20T17:39:46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1" autoAdjust="0"/>
    <p:restoredTop sz="94660"/>
  </p:normalViewPr>
  <p:slideViewPr>
    <p:cSldViewPr snapToGrid="0">
      <p:cViewPr varScale="1">
        <p:scale>
          <a:sx n="77" d="100"/>
          <a:sy n="77" d="100"/>
        </p:scale>
        <p:origin x="7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Irarrazaval Mena" userId="3c111ed6-5bfc-416b-8ce2-02d94e7909c8" providerId="ADAL" clId="{46D3394F-58A7-439F-A3FA-1F726C08C8F5}"/>
    <pc:docChg chg="custSel addSld delSld modSld">
      <pc:chgData name="Pablo Irarrazaval Mena" userId="3c111ed6-5bfc-416b-8ce2-02d94e7909c8" providerId="ADAL" clId="{46D3394F-58A7-439F-A3FA-1F726C08C8F5}" dt="2023-11-16T19:00:09.449" v="154" actId="27636"/>
      <pc:docMkLst>
        <pc:docMk/>
      </pc:docMkLst>
      <pc:sldChg chg="modSp mod">
        <pc:chgData name="Pablo Irarrazaval Mena" userId="3c111ed6-5bfc-416b-8ce2-02d94e7909c8" providerId="ADAL" clId="{46D3394F-58A7-439F-A3FA-1F726C08C8F5}" dt="2023-11-16T18:49:30.048" v="10" actId="20577"/>
        <pc:sldMkLst>
          <pc:docMk/>
          <pc:sldMk cId="1971369020" sldId="256"/>
        </pc:sldMkLst>
        <pc:spChg chg="mod">
          <ac:chgData name="Pablo Irarrazaval Mena" userId="3c111ed6-5bfc-416b-8ce2-02d94e7909c8" providerId="ADAL" clId="{46D3394F-58A7-439F-A3FA-1F726C08C8F5}" dt="2023-11-16T18:49:30.048" v="10" actId="20577"/>
          <ac:spMkLst>
            <pc:docMk/>
            <pc:sldMk cId="1971369020" sldId="256"/>
            <ac:spMk id="2" creationId="{FB4C3062-F12D-FC65-1A3C-723C670204EB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5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5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6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849139198" sldId="263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65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6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55244742" sldId="26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075533149" sldId="27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844483957" sldId="27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782588945" sldId="272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223818423" sldId="273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959633790" sldId="274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526475889" sldId="27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637029513" sldId="276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565904926" sldId="27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7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7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80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9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9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29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46844621" sldId="31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2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2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2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30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2777874882" sldId="331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381648642" sldId="332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0" sldId="333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84656597" sldId="34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411704213" sldId="35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7285791" sldId="355"/>
        </pc:sldMkLst>
      </pc:sldChg>
      <pc:sldChg chg="addSp delSp modSp add mod chgLayout">
        <pc:chgData name="Pablo Irarrazaval Mena" userId="3c111ed6-5bfc-416b-8ce2-02d94e7909c8" providerId="ADAL" clId="{46D3394F-58A7-439F-A3FA-1F726C08C8F5}" dt="2023-11-16T18:52:37.376" v="51" actId="20577"/>
        <pc:sldMkLst>
          <pc:docMk/>
          <pc:sldMk cId="890230204" sldId="356"/>
        </pc:sldMkLst>
        <pc:spChg chg="add del mod">
          <ac:chgData name="Pablo Irarrazaval Mena" userId="3c111ed6-5bfc-416b-8ce2-02d94e7909c8" providerId="ADAL" clId="{46D3394F-58A7-439F-A3FA-1F726C08C8F5}" dt="2023-11-16T18:52:23.384" v="19" actId="700"/>
          <ac:spMkLst>
            <pc:docMk/>
            <pc:sldMk cId="890230204" sldId="356"/>
            <ac:spMk id="3" creationId="{AF440F74-A939-7BDA-CB7B-F93C6A40CF59}"/>
          </ac:spMkLst>
        </pc:spChg>
        <pc:spChg chg="del">
          <ac:chgData name="Pablo Irarrazaval Mena" userId="3c111ed6-5bfc-416b-8ce2-02d94e7909c8" providerId="ADAL" clId="{46D3394F-58A7-439F-A3FA-1F726C08C8F5}" dt="2023-11-16T18:52:20.432" v="18" actId="478"/>
          <ac:spMkLst>
            <pc:docMk/>
            <pc:sldMk cId="890230204" sldId="356"/>
            <ac:spMk id="4" creationId="{00000000-0000-0000-0000-000000000000}"/>
          </ac:spMkLst>
        </pc:spChg>
        <pc:spChg chg="del mod">
          <ac:chgData name="Pablo Irarrazaval Mena" userId="3c111ed6-5bfc-416b-8ce2-02d94e7909c8" providerId="ADAL" clId="{46D3394F-58A7-439F-A3FA-1F726C08C8F5}" dt="2023-11-16T18:52:16.835" v="17" actId="478"/>
          <ac:spMkLst>
            <pc:docMk/>
            <pc:sldMk cId="890230204" sldId="356"/>
            <ac:spMk id="5" creationId="{00000000-0000-0000-0000-000000000000}"/>
          </ac:spMkLst>
        </pc:spChg>
        <pc:spChg chg="add mod ord">
          <ac:chgData name="Pablo Irarrazaval Mena" userId="3c111ed6-5bfc-416b-8ce2-02d94e7909c8" providerId="ADAL" clId="{46D3394F-58A7-439F-A3FA-1F726C08C8F5}" dt="2023-11-16T18:52:29.832" v="40" actId="20577"/>
          <ac:spMkLst>
            <pc:docMk/>
            <pc:sldMk cId="890230204" sldId="356"/>
            <ac:spMk id="6" creationId="{A6D2201E-AF0D-9BAD-7B8C-9B71148F68AC}"/>
          </ac:spMkLst>
        </pc:spChg>
        <pc:spChg chg="add mod ord">
          <ac:chgData name="Pablo Irarrazaval Mena" userId="3c111ed6-5bfc-416b-8ce2-02d94e7909c8" providerId="ADAL" clId="{46D3394F-58A7-439F-A3FA-1F726C08C8F5}" dt="2023-11-16T18:52:37.376" v="51" actId="20577"/>
          <ac:spMkLst>
            <pc:docMk/>
            <pc:sldMk cId="890230204" sldId="356"/>
            <ac:spMk id="7" creationId="{9E692575-E0AA-6730-7EB9-8FEE03AA7AB3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09943254" sldId="357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3912158569" sldId="35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835037543" sldId="358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3034241529" sldId="35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819196233" sldId="359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2729058675" sldId="35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416828074" sldId="360"/>
        </pc:sldMkLst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3651466907" sldId="360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216371690" sldId="361"/>
        </pc:sldMkLst>
      </pc:sldChg>
      <pc:sldChg chg="modSp add mod">
        <pc:chgData name="Pablo Irarrazaval Mena" userId="3c111ed6-5bfc-416b-8ce2-02d94e7909c8" providerId="ADAL" clId="{46D3394F-58A7-439F-A3FA-1F726C08C8F5}" dt="2023-11-16T18:51:42.481" v="13" actId="27636"/>
        <pc:sldMkLst>
          <pc:docMk/>
          <pc:sldMk cId="1619018501" sldId="361"/>
        </pc:sldMkLst>
        <pc:spChg chg="mod">
          <ac:chgData name="Pablo Irarrazaval Mena" userId="3c111ed6-5bfc-416b-8ce2-02d94e7909c8" providerId="ADAL" clId="{46D3394F-58A7-439F-A3FA-1F726C08C8F5}" dt="2023-11-16T18:51:42.481" v="13" actId="27636"/>
          <ac:spMkLst>
            <pc:docMk/>
            <pc:sldMk cId="1619018501" sldId="361"/>
            <ac:spMk id="2" creationId="{00000000-0000-0000-0000-000000000000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835409988" sldId="362"/>
        </pc:sldMkLst>
      </pc:sldChg>
      <pc:sldChg chg="modSp add mod">
        <pc:chgData name="Pablo Irarrazaval Mena" userId="3c111ed6-5bfc-416b-8ce2-02d94e7909c8" providerId="ADAL" clId="{46D3394F-58A7-439F-A3FA-1F726C08C8F5}" dt="2023-11-16T18:51:42.485" v="14" actId="27636"/>
        <pc:sldMkLst>
          <pc:docMk/>
          <pc:sldMk cId="3962663608" sldId="362"/>
        </pc:sldMkLst>
        <pc:spChg chg="mod">
          <ac:chgData name="Pablo Irarrazaval Mena" userId="3c111ed6-5bfc-416b-8ce2-02d94e7909c8" providerId="ADAL" clId="{46D3394F-58A7-439F-A3FA-1F726C08C8F5}" dt="2023-11-16T18:51:42.485" v="14" actId="27636"/>
          <ac:spMkLst>
            <pc:docMk/>
            <pc:sldMk cId="3962663608" sldId="362"/>
            <ac:spMk id="2" creationId="{00000000-0000-0000-0000-000000000000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568167636" sldId="363"/>
        </pc:sldMkLst>
      </pc:sldChg>
      <pc:sldChg chg="modSp add mod">
        <pc:chgData name="Pablo Irarrazaval Mena" userId="3c111ed6-5bfc-416b-8ce2-02d94e7909c8" providerId="ADAL" clId="{46D3394F-58A7-439F-A3FA-1F726C08C8F5}" dt="2023-11-16T18:51:42.490" v="15" actId="27636"/>
        <pc:sldMkLst>
          <pc:docMk/>
          <pc:sldMk cId="3736744983" sldId="363"/>
        </pc:sldMkLst>
        <pc:spChg chg="mod">
          <ac:chgData name="Pablo Irarrazaval Mena" userId="3c111ed6-5bfc-416b-8ce2-02d94e7909c8" providerId="ADAL" clId="{46D3394F-58A7-439F-A3FA-1F726C08C8F5}" dt="2023-11-16T18:51:42.490" v="15" actId="27636"/>
          <ac:spMkLst>
            <pc:docMk/>
            <pc:sldMk cId="3736744983" sldId="363"/>
            <ac:spMk id="3" creationId="{00000000-0000-0000-0000-000000000000}"/>
          </ac:spMkLst>
        </pc:spChg>
      </pc:sldChg>
      <pc:sldChg chg="add">
        <pc:chgData name="Pablo Irarrazaval Mena" userId="3c111ed6-5bfc-416b-8ce2-02d94e7909c8" providerId="ADAL" clId="{46D3394F-58A7-439F-A3FA-1F726C08C8F5}" dt="2023-11-16T18:51:42.137" v="12"/>
        <pc:sldMkLst>
          <pc:docMk/>
          <pc:sldMk cId="1615835934" sldId="36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072471135" sldId="36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087433264" sldId="365"/>
        </pc:sldMkLst>
      </pc:sldChg>
      <pc:sldChg chg="addSp delSp modSp new mod modClrScheme chgLayout">
        <pc:chgData name="Pablo Irarrazaval Mena" userId="3c111ed6-5bfc-416b-8ce2-02d94e7909c8" providerId="ADAL" clId="{46D3394F-58A7-439F-A3FA-1F726C08C8F5}" dt="2023-11-16T18:53:49.758" v="100" actId="20577"/>
        <pc:sldMkLst>
          <pc:docMk/>
          <pc:sldMk cId="3548729208" sldId="365"/>
        </pc:sldMkLst>
        <pc:spChg chg="del mod ord">
          <ac:chgData name="Pablo Irarrazaval Mena" userId="3c111ed6-5bfc-416b-8ce2-02d94e7909c8" providerId="ADAL" clId="{46D3394F-58A7-439F-A3FA-1F726C08C8F5}" dt="2023-11-16T18:53:32.700" v="53" actId="700"/>
          <ac:spMkLst>
            <pc:docMk/>
            <pc:sldMk cId="3548729208" sldId="365"/>
            <ac:spMk id="2" creationId="{826FDBCB-E185-6129-774B-B53C694833DE}"/>
          </ac:spMkLst>
        </pc:spChg>
        <pc:spChg chg="del mod ord">
          <ac:chgData name="Pablo Irarrazaval Mena" userId="3c111ed6-5bfc-416b-8ce2-02d94e7909c8" providerId="ADAL" clId="{46D3394F-58A7-439F-A3FA-1F726C08C8F5}" dt="2023-11-16T18:53:32.700" v="53" actId="700"/>
          <ac:spMkLst>
            <pc:docMk/>
            <pc:sldMk cId="3548729208" sldId="365"/>
            <ac:spMk id="3" creationId="{FB917278-04F3-91AD-B034-3806EA1524D0}"/>
          </ac:spMkLst>
        </pc:spChg>
        <pc:spChg chg="add mod ord">
          <ac:chgData name="Pablo Irarrazaval Mena" userId="3c111ed6-5bfc-416b-8ce2-02d94e7909c8" providerId="ADAL" clId="{46D3394F-58A7-439F-A3FA-1F726C08C8F5}" dt="2023-11-16T18:53:40.927" v="71" actId="20577"/>
          <ac:spMkLst>
            <pc:docMk/>
            <pc:sldMk cId="3548729208" sldId="365"/>
            <ac:spMk id="4" creationId="{4B11C677-064D-B07B-9639-90E28A41AAD9}"/>
          </ac:spMkLst>
        </pc:spChg>
        <pc:spChg chg="add mod ord">
          <ac:chgData name="Pablo Irarrazaval Mena" userId="3c111ed6-5bfc-416b-8ce2-02d94e7909c8" providerId="ADAL" clId="{46D3394F-58A7-439F-A3FA-1F726C08C8F5}" dt="2023-11-16T18:53:49.758" v="100" actId="20577"/>
          <ac:spMkLst>
            <pc:docMk/>
            <pc:sldMk cId="3548729208" sldId="365"/>
            <ac:spMk id="5" creationId="{4722BA92-4C55-5330-2D7A-2EA4E066C666}"/>
          </ac:spMkLst>
        </pc:spChg>
      </pc:sldChg>
      <pc:sldChg chg="addSp delSp modSp new mod chgLayout">
        <pc:chgData name="Pablo Irarrazaval Mena" userId="3c111ed6-5bfc-416b-8ce2-02d94e7909c8" providerId="ADAL" clId="{46D3394F-58A7-439F-A3FA-1F726C08C8F5}" dt="2023-11-16T18:54:15.430" v="152" actId="20577"/>
        <pc:sldMkLst>
          <pc:docMk/>
          <pc:sldMk cId="1946851642" sldId="366"/>
        </pc:sldMkLst>
        <pc:spChg chg="del">
          <ac:chgData name="Pablo Irarrazaval Mena" userId="3c111ed6-5bfc-416b-8ce2-02d94e7909c8" providerId="ADAL" clId="{46D3394F-58A7-439F-A3FA-1F726C08C8F5}" dt="2023-11-16T18:53:57.821" v="102" actId="700"/>
          <ac:spMkLst>
            <pc:docMk/>
            <pc:sldMk cId="1946851642" sldId="366"/>
            <ac:spMk id="2" creationId="{13AD73FB-5591-084B-95EE-5128D27A2FED}"/>
          </ac:spMkLst>
        </pc:spChg>
        <pc:spChg chg="del">
          <ac:chgData name="Pablo Irarrazaval Mena" userId="3c111ed6-5bfc-416b-8ce2-02d94e7909c8" providerId="ADAL" clId="{46D3394F-58A7-439F-A3FA-1F726C08C8F5}" dt="2023-11-16T18:53:57.821" v="102" actId="700"/>
          <ac:spMkLst>
            <pc:docMk/>
            <pc:sldMk cId="1946851642" sldId="366"/>
            <ac:spMk id="3" creationId="{DA6F9005-FDFB-F599-2CEC-AAEE567BBB85}"/>
          </ac:spMkLst>
        </pc:spChg>
        <pc:spChg chg="add mod ord">
          <ac:chgData name="Pablo Irarrazaval Mena" userId="3c111ed6-5bfc-416b-8ce2-02d94e7909c8" providerId="ADAL" clId="{46D3394F-58A7-439F-A3FA-1F726C08C8F5}" dt="2023-11-16T18:54:04.120" v="120" actId="20577"/>
          <ac:spMkLst>
            <pc:docMk/>
            <pc:sldMk cId="1946851642" sldId="366"/>
            <ac:spMk id="4" creationId="{CD779146-6B0E-7531-A6C0-E9F6F396D244}"/>
          </ac:spMkLst>
        </pc:spChg>
        <pc:spChg chg="add mod ord">
          <ac:chgData name="Pablo Irarrazaval Mena" userId="3c111ed6-5bfc-416b-8ce2-02d94e7909c8" providerId="ADAL" clId="{46D3394F-58A7-439F-A3FA-1F726C08C8F5}" dt="2023-11-16T18:54:15.430" v="152" actId="20577"/>
          <ac:spMkLst>
            <pc:docMk/>
            <pc:sldMk cId="1946851642" sldId="366"/>
            <ac:spMk id="5" creationId="{9042799F-FBC9-50E3-409B-894A96FB1FB8}"/>
          </ac:spMkLst>
        </pc:spChg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2388741156" sldId="36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417017095" sldId="36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4055835984" sldId="36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763800894" sldId="368"/>
        </pc:sldMkLst>
      </pc:sldChg>
      <pc:sldChg chg="modSp add mod">
        <pc:chgData name="Pablo Irarrazaval Mena" userId="3c111ed6-5bfc-416b-8ce2-02d94e7909c8" providerId="ADAL" clId="{46D3394F-58A7-439F-A3FA-1F726C08C8F5}" dt="2023-11-16T19:00:09.449" v="154" actId="27636"/>
        <pc:sldMkLst>
          <pc:docMk/>
          <pc:sldMk cId="4074262335" sldId="369"/>
        </pc:sldMkLst>
        <pc:spChg chg="mod">
          <ac:chgData name="Pablo Irarrazaval Mena" userId="3c111ed6-5bfc-416b-8ce2-02d94e7909c8" providerId="ADAL" clId="{46D3394F-58A7-439F-A3FA-1F726C08C8F5}" dt="2023-11-16T19:00:09.449" v="154" actId="27636"/>
          <ac:spMkLst>
            <pc:docMk/>
            <pc:sldMk cId="4074262335" sldId="369"/>
            <ac:spMk id="3" creationId="{00000000-0000-0000-0000-000000000000}"/>
          </ac:spMkLst>
        </pc:spChg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99073320" sldId="37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643444418" sldId="371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184475371" sldId="37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601985679" sldId="373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461776403" sldId="374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573821649" sldId="37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728009620" sldId="37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789773601" sldId="377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968355984" sldId="378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58232487" sldId="37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52926822" sldId="38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18770031" sldId="38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585198685" sldId="382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862773752" sldId="38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896737178" sldId="38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860354253" sldId="38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893089285" sldId="386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539974647" sldId="38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111311466" sldId="38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08701600" sldId="388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685295358" sldId="38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599836169" sldId="38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255669984" sldId="389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225205044" sldId="390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3972640075" sldId="391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222584183" sldId="391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51909546" sldId="392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894467991" sldId="392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477795644" sldId="393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448638018" sldId="393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39171369" sldId="394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057338168" sldId="394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2909060490" sldId="395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3769756502" sldId="395"/>
        </pc:sldMkLst>
      </pc:sldChg>
      <pc:sldChg chg="add">
        <pc:chgData name="Pablo Irarrazaval Mena" userId="3c111ed6-5bfc-416b-8ce2-02d94e7909c8" providerId="ADAL" clId="{46D3394F-58A7-439F-A3FA-1F726C08C8F5}" dt="2023-11-16T19:00:08.973" v="153"/>
        <pc:sldMkLst>
          <pc:docMk/>
          <pc:sldMk cId="1170632785" sldId="39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2186343982" sldId="396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188553679" sldId="397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97382412" sldId="398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1049037558" sldId="399"/>
        </pc:sldMkLst>
      </pc:sldChg>
      <pc:sldChg chg="del">
        <pc:chgData name="Pablo Irarrazaval Mena" userId="3c111ed6-5bfc-416b-8ce2-02d94e7909c8" providerId="ADAL" clId="{46D3394F-58A7-439F-A3FA-1F726C08C8F5}" dt="2023-11-16T18:49:37.597" v="11" actId="47"/>
        <pc:sldMkLst>
          <pc:docMk/>
          <pc:sldMk cId="4186837542" sldId="408"/>
        </pc:sldMkLst>
      </pc:sldChg>
    </pc:docChg>
  </pc:docChgLst>
  <pc:docChgLst>
    <pc:chgData name="Pablo Irarrazaval Mena" userId="3c111ed6-5bfc-416b-8ce2-02d94e7909c8" providerId="ADAL" clId="{16E5ADCD-6450-4F20-847E-4BE127592FA4}"/>
    <pc:docChg chg="undo custSel addSld delSld modSld sldOrd">
      <pc:chgData name="Pablo Irarrazaval Mena" userId="3c111ed6-5bfc-416b-8ce2-02d94e7909c8" providerId="ADAL" clId="{16E5ADCD-6450-4F20-847E-4BE127592FA4}" dt="2023-11-20T17:39:46.161" v="2450"/>
      <pc:docMkLst>
        <pc:docMk/>
      </pc:docMkLst>
      <pc:sldChg chg="modSp mod">
        <pc:chgData name="Pablo Irarrazaval Mena" userId="3c111ed6-5bfc-416b-8ce2-02d94e7909c8" providerId="ADAL" clId="{16E5ADCD-6450-4F20-847E-4BE127592FA4}" dt="2023-11-20T17:14:49.658" v="2426" actId="20577"/>
        <pc:sldMkLst>
          <pc:docMk/>
          <pc:sldMk cId="1971369020" sldId="256"/>
        </pc:sldMkLst>
        <pc:spChg chg="mod">
          <ac:chgData name="Pablo Irarrazaval Mena" userId="3c111ed6-5bfc-416b-8ce2-02d94e7909c8" providerId="ADAL" clId="{16E5ADCD-6450-4F20-847E-4BE127592FA4}" dt="2023-11-20T17:14:49.658" v="2426" actId="20577"/>
          <ac:spMkLst>
            <pc:docMk/>
            <pc:sldMk cId="1971369020" sldId="256"/>
            <ac:spMk id="2" creationId="{FB4C3062-F12D-FC65-1A3C-723C670204EB}"/>
          </ac:spMkLst>
        </pc:spChg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849139198" sldId="263"/>
        </pc:sldMkLst>
      </pc:sldChg>
      <pc:sldChg chg="modSp add mod">
        <pc:chgData name="Pablo Irarrazaval Mena" userId="3c111ed6-5bfc-416b-8ce2-02d94e7909c8" providerId="ADAL" clId="{16E5ADCD-6450-4F20-847E-4BE127592FA4}" dt="2023-11-20T17:16:15.528" v="2432" actId="20577"/>
        <pc:sldMkLst>
          <pc:docMk/>
          <pc:sldMk cId="2134581492" sldId="264"/>
        </pc:sldMkLst>
        <pc:spChg chg="mod">
          <ac:chgData name="Pablo Irarrazaval Mena" userId="3c111ed6-5bfc-416b-8ce2-02d94e7909c8" providerId="ADAL" clId="{16E5ADCD-6450-4F20-847E-4BE127592FA4}" dt="2023-11-20T17:16:15.528" v="2432" actId="20577"/>
          <ac:spMkLst>
            <pc:docMk/>
            <pc:sldMk cId="2134581492" sldId="264"/>
            <ac:spMk id="3" creationId="{18674837-3468-8D10-F812-FBC03D3B4C15}"/>
          </ac:spMkLst>
        </pc:spChg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955244742" sldId="269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075533149" sldId="270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844483957" sldId="271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782588945" sldId="272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223818423" sldId="273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959633790" sldId="274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526475889" sldId="275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637029513" sldId="276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565904926" sldId="277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4086464638" sldId="277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2453515008" sldId="282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3107774046" sldId="283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3739890015" sldId="284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2655024911" sldId="286"/>
        </pc:sldMkLst>
      </pc:sldChg>
      <pc:sldChg chg="modSp add mod">
        <pc:chgData name="Pablo Irarrazaval Mena" userId="3c111ed6-5bfc-416b-8ce2-02d94e7909c8" providerId="ADAL" clId="{16E5ADCD-6450-4F20-847E-4BE127592FA4}" dt="2023-11-20T17:22:32.200" v="2449" actId="20577"/>
        <pc:sldMkLst>
          <pc:docMk/>
          <pc:sldMk cId="735039721" sldId="287"/>
        </pc:sldMkLst>
        <pc:spChg chg="mod">
          <ac:chgData name="Pablo Irarrazaval Mena" userId="3c111ed6-5bfc-416b-8ce2-02d94e7909c8" providerId="ADAL" clId="{16E5ADCD-6450-4F20-847E-4BE127592FA4}" dt="2023-11-20T17:22:32.200" v="2449" actId="20577"/>
          <ac:spMkLst>
            <pc:docMk/>
            <pc:sldMk cId="735039721" sldId="287"/>
            <ac:spMk id="5" creationId="{300DB56A-407A-CD94-9D4C-A01A42725A77}"/>
          </ac:spMkLst>
        </pc:spChg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3981935639" sldId="288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3702490637" sldId="289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151531091" sldId="292"/>
        </pc:sldMkLst>
      </pc:sldChg>
      <pc:sldChg chg="modSp add mod">
        <pc:chgData name="Pablo Irarrazaval Mena" userId="3c111ed6-5bfc-416b-8ce2-02d94e7909c8" providerId="ADAL" clId="{16E5ADCD-6450-4F20-847E-4BE127592FA4}" dt="2023-11-20T17:17:20.599" v="2437" actId="1076"/>
        <pc:sldMkLst>
          <pc:docMk/>
          <pc:sldMk cId="3635986617" sldId="293"/>
        </pc:sldMkLst>
        <pc:spChg chg="mod">
          <ac:chgData name="Pablo Irarrazaval Mena" userId="3c111ed6-5bfc-416b-8ce2-02d94e7909c8" providerId="ADAL" clId="{16E5ADCD-6450-4F20-847E-4BE127592FA4}" dt="2023-11-20T17:17:20.599" v="2437" actId="1076"/>
          <ac:spMkLst>
            <pc:docMk/>
            <pc:sldMk cId="3635986617" sldId="293"/>
            <ac:spMk id="2" creationId="{C32FE263-8497-287F-1E78-68677EF7B451}"/>
          </ac:spMkLst>
        </pc:spChg>
        <pc:picChg chg="mod">
          <ac:chgData name="Pablo Irarrazaval Mena" userId="3c111ed6-5bfc-416b-8ce2-02d94e7909c8" providerId="ADAL" clId="{16E5ADCD-6450-4F20-847E-4BE127592FA4}" dt="2023-11-20T17:17:16.240" v="2436" actId="14100"/>
          <ac:picMkLst>
            <pc:docMk/>
            <pc:sldMk cId="3635986617" sldId="293"/>
            <ac:picMk id="3" creationId="{BA8C3E17-9399-8631-E26A-C8A1012F472A}"/>
          </ac:picMkLst>
        </pc:picChg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2136925959" sldId="294"/>
        </pc:sldMkLst>
      </pc:sldChg>
      <pc:sldChg chg="modSp add">
        <pc:chgData name="Pablo Irarrazaval Mena" userId="3c111ed6-5bfc-416b-8ce2-02d94e7909c8" providerId="ADAL" clId="{16E5ADCD-6450-4F20-847E-4BE127592FA4}" dt="2023-11-20T17:17:39.948" v="2440" actId="1076"/>
        <pc:sldMkLst>
          <pc:docMk/>
          <pc:sldMk cId="1801082466" sldId="295"/>
        </pc:sldMkLst>
        <pc:spChg chg="mod">
          <ac:chgData name="Pablo Irarrazaval Mena" userId="3c111ed6-5bfc-416b-8ce2-02d94e7909c8" providerId="ADAL" clId="{16E5ADCD-6450-4F20-847E-4BE127592FA4}" dt="2023-11-20T17:17:39.948" v="2440" actId="1076"/>
          <ac:spMkLst>
            <pc:docMk/>
            <pc:sldMk cId="1801082466" sldId="295"/>
            <ac:spMk id="13" creationId="{9161A62A-5EBB-AFD7-997D-3909E04ED7CE}"/>
          </ac:spMkLst>
        </pc:spChg>
        <pc:grpChg chg="mod">
          <ac:chgData name="Pablo Irarrazaval Mena" userId="3c111ed6-5bfc-416b-8ce2-02d94e7909c8" providerId="ADAL" clId="{16E5ADCD-6450-4F20-847E-4BE127592FA4}" dt="2023-11-20T17:17:39.948" v="2440" actId="1076"/>
          <ac:grpSpMkLst>
            <pc:docMk/>
            <pc:sldMk cId="1801082466" sldId="295"/>
            <ac:grpSpMk id="14" creationId="{178BA3B5-61DA-5F79-E8D3-046CE2F2C84F}"/>
          </ac:grpSpMkLst>
        </pc:grpChg>
        <pc:picChg chg="mod">
          <ac:chgData name="Pablo Irarrazaval Mena" userId="3c111ed6-5bfc-416b-8ce2-02d94e7909c8" providerId="ADAL" clId="{16E5ADCD-6450-4F20-847E-4BE127592FA4}" dt="2023-11-20T17:17:39.948" v="2440" actId="1076"/>
          <ac:picMkLst>
            <pc:docMk/>
            <pc:sldMk cId="1801082466" sldId="295"/>
            <ac:picMk id="1026" creationId="{EA8B60DB-53F7-C62F-A2D4-AC9BBC2E178D}"/>
          </ac:picMkLst>
        </pc:picChg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3745010123" sldId="299"/>
        </pc:sldMkLst>
      </pc:sldChg>
      <pc:sldChg chg="addSp delSp modSp add mod modClrScheme chgLayout">
        <pc:chgData name="Pablo Irarrazaval Mena" userId="3c111ed6-5bfc-416b-8ce2-02d94e7909c8" providerId="ADAL" clId="{16E5ADCD-6450-4F20-847E-4BE127592FA4}" dt="2023-11-20T17:18:44.507" v="2444"/>
        <pc:sldMkLst>
          <pc:docMk/>
          <pc:sldMk cId="2627968292" sldId="300"/>
        </pc:sldMkLst>
        <pc:spChg chg="add mod ord">
          <ac:chgData name="Pablo Irarrazaval Mena" userId="3c111ed6-5bfc-416b-8ce2-02d94e7909c8" providerId="ADAL" clId="{16E5ADCD-6450-4F20-847E-4BE127592FA4}" dt="2023-11-20T17:18:44.507" v="2444"/>
          <ac:spMkLst>
            <pc:docMk/>
            <pc:sldMk cId="2627968292" sldId="300"/>
            <ac:spMk id="3" creationId="{690A6AC9-6877-6E66-1BCE-03CCA71A04BB}"/>
          </ac:spMkLst>
        </pc:spChg>
        <pc:spChg chg="del mod">
          <ac:chgData name="Pablo Irarrazaval Mena" userId="3c111ed6-5bfc-416b-8ce2-02d94e7909c8" providerId="ADAL" clId="{16E5ADCD-6450-4F20-847E-4BE127592FA4}" dt="2023-11-20T17:18:38.098" v="2442" actId="478"/>
          <ac:spMkLst>
            <pc:docMk/>
            <pc:sldMk cId="2627968292" sldId="300"/>
            <ac:spMk id="4" creationId="{E4A5058B-F3FC-049D-F811-CC004B0AE018}"/>
          </ac:spMkLst>
        </pc:spChg>
      </pc:sldChg>
      <pc:sldChg chg="addSp delSp modSp add mod">
        <pc:chgData name="Pablo Irarrazaval Mena" userId="3c111ed6-5bfc-416b-8ce2-02d94e7909c8" providerId="ADAL" clId="{16E5ADCD-6450-4F20-847E-4BE127592FA4}" dt="2023-11-20T17:20:01.807" v="2448" actId="1076"/>
        <pc:sldMkLst>
          <pc:docMk/>
          <pc:sldMk cId="875806855" sldId="301"/>
        </pc:sldMkLst>
        <pc:spChg chg="del mod">
          <ac:chgData name="Pablo Irarrazaval Mena" userId="3c111ed6-5bfc-416b-8ce2-02d94e7909c8" providerId="ADAL" clId="{16E5ADCD-6450-4F20-847E-4BE127592FA4}" dt="2023-11-20T17:19:55.189" v="2446" actId="478"/>
          <ac:spMkLst>
            <pc:docMk/>
            <pc:sldMk cId="875806855" sldId="301"/>
            <ac:spMk id="4" creationId="{E4A5058B-F3FC-049D-F811-CC004B0AE018}"/>
          </ac:spMkLst>
        </pc:spChg>
        <pc:spChg chg="add mod">
          <ac:chgData name="Pablo Irarrazaval Mena" userId="3c111ed6-5bfc-416b-8ce2-02d94e7909c8" providerId="ADAL" clId="{16E5ADCD-6450-4F20-847E-4BE127592FA4}" dt="2023-11-20T17:19:57.177" v="2447"/>
          <ac:spMkLst>
            <pc:docMk/>
            <pc:sldMk cId="875806855" sldId="301"/>
            <ac:spMk id="12" creationId="{E74D3C0F-A8FA-0572-E544-E16AFBAC4D89}"/>
          </ac:spMkLst>
        </pc:spChg>
        <pc:grpChg chg="mod">
          <ac:chgData name="Pablo Irarrazaval Mena" userId="3c111ed6-5bfc-416b-8ce2-02d94e7909c8" providerId="ADAL" clId="{16E5ADCD-6450-4F20-847E-4BE127592FA4}" dt="2023-11-20T17:20:01.807" v="2448" actId="1076"/>
          <ac:grpSpMkLst>
            <pc:docMk/>
            <pc:sldMk cId="875806855" sldId="301"/>
            <ac:grpSpMk id="3" creationId="{6921946B-6451-8C4E-544C-F21E3B2AD38A}"/>
          </ac:grpSpMkLst>
        </pc:grpChg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3126659978" sldId="302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1538120847" sldId="303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480560945" sldId="304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406663285" sldId="305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4082981100" sldId="306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808037122" sldId="307"/>
        </pc:sldMkLst>
      </pc:sldChg>
      <pc:sldChg chg="add">
        <pc:chgData name="Pablo Irarrazaval Mena" userId="3c111ed6-5bfc-416b-8ce2-02d94e7909c8" providerId="ADAL" clId="{16E5ADCD-6450-4F20-847E-4BE127592FA4}" dt="2023-11-20T17:15:39.438" v="2428"/>
        <pc:sldMkLst>
          <pc:docMk/>
          <pc:sldMk cId="4003766887" sldId="308"/>
        </pc:sldMkLst>
      </pc:sldChg>
      <pc:sldChg chg="add">
        <pc:chgData name="Pablo Irarrazaval Mena" userId="3c111ed6-5bfc-416b-8ce2-02d94e7909c8" providerId="ADAL" clId="{16E5ADCD-6450-4F20-847E-4BE127592FA4}" dt="2023-11-20T17:39:46.161" v="2450"/>
        <pc:sldMkLst>
          <pc:docMk/>
          <pc:sldMk cId="372375173" sldId="309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946844621" sldId="314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777874882" sldId="331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381648642" sldId="332"/>
        </pc:sldMkLst>
      </pc:sldChg>
      <pc:sldChg chg="del">
        <pc:chgData name="Pablo Irarrazaval Mena" userId="3c111ed6-5bfc-416b-8ce2-02d94e7909c8" providerId="ADAL" clId="{16E5ADCD-6450-4F20-847E-4BE127592FA4}" dt="2023-11-20T17:15:12.010" v="2427" actId="47"/>
        <pc:sldMkLst>
          <pc:docMk/>
          <pc:sldMk cId="890230204" sldId="356"/>
        </pc:sldMkLst>
      </pc:sldChg>
      <pc:sldChg chg="del">
        <pc:chgData name="Pablo Irarrazaval Mena" userId="3c111ed6-5bfc-416b-8ce2-02d94e7909c8" providerId="ADAL" clId="{16E5ADCD-6450-4F20-847E-4BE127592FA4}" dt="2023-11-20T17:15:12.010" v="2427" actId="47"/>
        <pc:sldMkLst>
          <pc:docMk/>
          <pc:sldMk cId="3912158569" sldId="357"/>
        </pc:sldMkLst>
      </pc:sldChg>
      <pc:sldChg chg="del">
        <pc:chgData name="Pablo Irarrazaval Mena" userId="3c111ed6-5bfc-416b-8ce2-02d94e7909c8" providerId="ADAL" clId="{16E5ADCD-6450-4F20-847E-4BE127592FA4}" dt="2023-11-20T17:15:12.010" v="2427" actId="47"/>
        <pc:sldMkLst>
          <pc:docMk/>
          <pc:sldMk cId="3034241529" sldId="358"/>
        </pc:sldMkLst>
      </pc:sldChg>
      <pc:sldChg chg="del">
        <pc:chgData name="Pablo Irarrazaval Mena" userId="3c111ed6-5bfc-416b-8ce2-02d94e7909c8" providerId="ADAL" clId="{16E5ADCD-6450-4F20-847E-4BE127592FA4}" dt="2023-11-20T17:15:12.010" v="2427" actId="47"/>
        <pc:sldMkLst>
          <pc:docMk/>
          <pc:sldMk cId="2729058675" sldId="359"/>
        </pc:sldMkLst>
      </pc:sldChg>
      <pc:sldChg chg="del">
        <pc:chgData name="Pablo Irarrazaval Mena" userId="3c111ed6-5bfc-416b-8ce2-02d94e7909c8" providerId="ADAL" clId="{16E5ADCD-6450-4F20-847E-4BE127592FA4}" dt="2023-11-20T17:15:12.010" v="2427" actId="47"/>
        <pc:sldMkLst>
          <pc:docMk/>
          <pc:sldMk cId="3651466907" sldId="360"/>
        </pc:sldMkLst>
      </pc:sldChg>
      <pc:sldChg chg="del">
        <pc:chgData name="Pablo Irarrazaval Mena" userId="3c111ed6-5bfc-416b-8ce2-02d94e7909c8" providerId="ADAL" clId="{16E5ADCD-6450-4F20-847E-4BE127592FA4}" dt="2023-11-20T17:15:12.010" v="2427" actId="47"/>
        <pc:sldMkLst>
          <pc:docMk/>
          <pc:sldMk cId="1619018501" sldId="361"/>
        </pc:sldMkLst>
      </pc:sldChg>
      <pc:sldChg chg="del">
        <pc:chgData name="Pablo Irarrazaval Mena" userId="3c111ed6-5bfc-416b-8ce2-02d94e7909c8" providerId="ADAL" clId="{16E5ADCD-6450-4F20-847E-4BE127592FA4}" dt="2023-11-20T17:15:12.010" v="2427" actId="47"/>
        <pc:sldMkLst>
          <pc:docMk/>
          <pc:sldMk cId="3962663608" sldId="362"/>
        </pc:sldMkLst>
      </pc:sldChg>
      <pc:sldChg chg="del">
        <pc:chgData name="Pablo Irarrazaval Mena" userId="3c111ed6-5bfc-416b-8ce2-02d94e7909c8" providerId="ADAL" clId="{16E5ADCD-6450-4F20-847E-4BE127592FA4}" dt="2023-11-20T17:15:12.010" v="2427" actId="47"/>
        <pc:sldMkLst>
          <pc:docMk/>
          <pc:sldMk cId="3736744983" sldId="363"/>
        </pc:sldMkLst>
      </pc:sldChg>
      <pc:sldChg chg="del">
        <pc:chgData name="Pablo Irarrazaval Mena" userId="3c111ed6-5bfc-416b-8ce2-02d94e7909c8" providerId="ADAL" clId="{16E5ADCD-6450-4F20-847E-4BE127592FA4}" dt="2023-11-20T17:15:12.010" v="2427" actId="47"/>
        <pc:sldMkLst>
          <pc:docMk/>
          <pc:sldMk cId="1615835934" sldId="364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548729208" sldId="365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946851642" sldId="366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4055835984" sldId="367"/>
        </pc:sldMkLst>
      </pc:sldChg>
      <pc:sldChg chg="modSp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763800894" sldId="368"/>
        </pc:sldMkLst>
        <pc:picChg chg="mod">
          <ac:chgData name="Pablo Irarrazaval Mena" userId="3c111ed6-5bfc-416b-8ce2-02d94e7909c8" providerId="ADAL" clId="{16E5ADCD-6450-4F20-847E-4BE127592FA4}" dt="2023-11-18T20:09:49.802" v="1" actId="1076"/>
          <ac:picMkLst>
            <pc:docMk/>
            <pc:sldMk cId="3763800894" sldId="368"/>
            <ac:picMk id="5" creationId="{00000000-0000-0000-0000-000000000000}"/>
          </ac:picMkLst>
        </pc:picChg>
        <pc:picChg chg="mod">
          <ac:chgData name="Pablo Irarrazaval Mena" userId="3c111ed6-5bfc-416b-8ce2-02d94e7909c8" providerId="ADAL" clId="{16E5ADCD-6450-4F20-847E-4BE127592FA4}" dt="2023-11-18T20:09:56.492" v="2" actId="1076"/>
          <ac:picMkLst>
            <pc:docMk/>
            <pc:sldMk cId="3763800894" sldId="368"/>
            <ac:picMk id="6" creationId="{00000000-0000-0000-0000-000000000000}"/>
          </ac:picMkLst>
        </pc:picChg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4074262335" sldId="369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999073320" sldId="370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643444418" sldId="371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601985679" sldId="373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461776403" sldId="374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573821649" sldId="375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728009620" sldId="377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968355984" sldId="378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58232487" sldId="379"/>
        </pc:sldMkLst>
      </pc:sldChg>
      <pc:sldChg chg="del">
        <pc:chgData name="Pablo Irarrazaval Mena" userId="3c111ed6-5bfc-416b-8ce2-02d94e7909c8" providerId="ADAL" clId="{16E5ADCD-6450-4F20-847E-4BE127592FA4}" dt="2023-11-18T20:12:04.350" v="3" actId="47"/>
        <pc:sldMkLst>
          <pc:docMk/>
          <pc:sldMk cId="352926822" sldId="380"/>
        </pc:sldMkLst>
      </pc:sldChg>
      <pc:sldChg chg="del">
        <pc:chgData name="Pablo Irarrazaval Mena" userId="3c111ed6-5bfc-416b-8ce2-02d94e7909c8" providerId="ADAL" clId="{16E5ADCD-6450-4F20-847E-4BE127592FA4}" dt="2023-11-18T20:12:28.379" v="5" actId="2696"/>
        <pc:sldMkLst>
          <pc:docMk/>
          <pc:sldMk cId="2918770031" sldId="381"/>
        </pc:sldMkLst>
      </pc:sldChg>
      <pc:sldChg chg="del">
        <pc:chgData name="Pablo Irarrazaval Mena" userId="3c111ed6-5bfc-416b-8ce2-02d94e7909c8" providerId="ADAL" clId="{16E5ADCD-6450-4F20-847E-4BE127592FA4}" dt="2023-11-18T20:12:24.405" v="4" actId="47"/>
        <pc:sldMkLst>
          <pc:docMk/>
          <pc:sldMk cId="1585198685" sldId="382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896737178" sldId="385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860354253" sldId="386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539974647" sldId="387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685295358" sldId="388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255669984" sldId="389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225205044" sldId="390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972640075" sldId="391"/>
        </pc:sldMkLst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951909546" sldId="392"/>
        </pc:sldMkLst>
      </pc:sldChg>
      <pc:sldChg chg="modSp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477795644" sldId="393"/>
        </pc:sldMkLst>
        <pc:spChg chg="mod">
          <ac:chgData name="Pablo Irarrazaval Mena" userId="3c111ed6-5bfc-416b-8ce2-02d94e7909c8" providerId="ADAL" clId="{16E5ADCD-6450-4F20-847E-4BE127592FA4}" dt="2023-11-18T20:08:40.234" v="0" actId="33524"/>
          <ac:spMkLst>
            <pc:docMk/>
            <pc:sldMk cId="1477795644" sldId="393"/>
            <ac:spMk id="3" creationId="{00000000-0000-0000-0000-000000000000}"/>
          </ac:spMkLst>
        </pc:spChg>
      </pc:sldChg>
      <pc:sldChg chg="del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939171369" sldId="394"/>
        </pc:sldMkLst>
      </pc:sldChg>
      <pc:sldChg chg="del">
        <pc:chgData name="Pablo Irarrazaval Mena" userId="3c111ed6-5bfc-416b-8ce2-02d94e7909c8" providerId="ADAL" clId="{16E5ADCD-6450-4F20-847E-4BE127592FA4}" dt="2023-11-18T20:12:24.405" v="4" actId="47"/>
        <pc:sldMkLst>
          <pc:docMk/>
          <pc:sldMk cId="2909060490" sldId="395"/>
        </pc:sldMkLst>
      </pc:sldChg>
      <pc:sldChg chg="addSp delSp modSp new del mod modClrScheme chgLayout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775142822" sldId="395"/>
        </pc:sldMkLst>
        <pc:spChg chg="del mod ord">
          <ac:chgData name="Pablo Irarrazaval Mena" userId="3c111ed6-5bfc-416b-8ce2-02d94e7909c8" providerId="ADAL" clId="{16E5ADCD-6450-4F20-847E-4BE127592FA4}" dt="2023-11-18T20:36:00.858" v="7" actId="700"/>
          <ac:spMkLst>
            <pc:docMk/>
            <pc:sldMk cId="3775142822" sldId="395"/>
            <ac:spMk id="2" creationId="{0724245E-C55B-CBB4-A55C-F97E69F76B06}"/>
          </ac:spMkLst>
        </pc:spChg>
        <pc:spChg chg="del mod ord">
          <ac:chgData name="Pablo Irarrazaval Mena" userId="3c111ed6-5bfc-416b-8ce2-02d94e7909c8" providerId="ADAL" clId="{16E5ADCD-6450-4F20-847E-4BE127592FA4}" dt="2023-11-18T20:36:00.858" v="7" actId="700"/>
          <ac:spMkLst>
            <pc:docMk/>
            <pc:sldMk cId="3775142822" sldId="395"/>
            <ac:spMk id="3" creationId="{B98E9B9A-C94C-28DD-A93A-956B5C655DBC}"/>
          </ac:spMkLst>
        </pc:spChg>
        <pc:spChg chg="add mod ord">
          <ac:chgData name="Pablo Irarrazaval Mena" userId="3c111ed6-5bfc-416b-8ce2-02d94e7909c8" providerId="ADAL" clId="{16E5ADCD-6450-4F20-847E-4BE127592FA4}" dt="2023-11-18T21:02:29.297" v="165" actId="20577"/>
          <ac:spMkLst>
            <pc:docMk/>
            <pc:sldMk cId="3775142822" sldId="395"/>
            <ac:spMk id="4" creationId="{D9CA9E8C-D3FF-7515-2309-6764018BD588}"/>
          </ac:spMkLst>
        </pc:spChg>
        <pc:spChg chg="add del mod ord">
          <ac:chgData name="Pablo Irarrazaval Mena" userId="3c111ed6-5bfc-416b-8ce2-02d94e7909c8" providerId="ADAL" clId="{16E5ADCD-6450-4F20-847E-4BE127592FA4}" dt="2023-11-18T20:53:58.539" v="30" actId="478"/>
          <ac:spMkLst>
            <pc:docMk/>
            <pc:sldMk cId="3775142822" sldId="395"/>
            <ac:spMk id="5" creationId="{86D75C34-4FBE-2FF3-4B9E-77541B318244}"/>
          </ac:spMkLst>
        </pc:spChg>
        <pc:spChg chg="add del mod">
          <ac:chgData name="Pablo Irarrazaval Mena" userId="3c111ed6-5bfc-416b-8ce2-02d94e7909c8" providerId="ADAL" clId="{16E5ADCD-6450-4F20-847E-4BE127592FA4}" dt="2023-11-18T20:59:19.209" v="117" actId="478"/>
          <ac:spMkLst>
            <pc:docMk/>
            <pc:sldMk cId="3775142822" sldId="395"/>
            <ac:spMk id="10" creationId="{C1E7076F-B7ED-90C2-9C09-7FDC653116BF}"/>
          </ac:spMkLst>
        </pc:spChg>
        <pc:spChg chg="add del mod">
          <ac:chgData name="Pablo Irarrazaval Mena" userId="3c111ed6-5bfc-416b-8ce2-02d94e7909c8" providerId="ADAL" clId="{16E5ADCD-6450-4F20-847E-4BE127592FA4}" dt="2023-11-18T20:56:54.657" v="56" actId="478"/>
          <ac:spMkLst>
            <pc:docMk/>
            <pc:sldMk cId="3775142822" sldId="395"/>
            <ac:spMk id="13" creationId="{02A41039-C2DA-FC2C-5EA1-88A66C890264}"/>
          </ac:spMkLst>
        </pc:spChg>
        <pc:spChg chg="add del mod">
          <ac:chgData name="Pablo Irarrazaval Mena" userId="3c111ed6-5bfc-416b-8ce2-02d94e7909c8" providerId="ADAL" clId="{16E5ADCD-6450-4F20-847E-4BE127592FA4}" dt="2023-11-18T20:59:22.625" v="120" actId="478"/>
          <ac:spMkLst>
            <pc:docMk/>
            <pc:sldMk cId="3775142822" sldId="395"/>
            <ac:spMk id="14" creationId="{4A4B3C0C-1519-1430-2C58-35FB83EC7788}"/>
          </ac:spMkLst>
        </pc:spChg>
        <pc:spChg chg="add del mod">
          <ac:chgData name="Pablo Irarrazaval Mena" userId="3c111ed6-5bfc-416b-8ce2-02d94e7909c8" providerId="ADAL" clId="{16E5ADCD-6450-4F20-847E-4BE127592FA4}" dt="2023-11-18T20:59:21.417" v="119" actId="478"/>
          <ac:spMkLst>
            <pc:docMk/>
            <pc:sldMk cId="3775142822" sldId="395"/>
            <ac:spMk id="15" creationId="{6143E17B-F1F7-E453-088B-3378C82B2BE1}"/>
          </ac:spMkLst>
        </pc:spChg>
        <pc:spChg chg="add del mod">
          <ac:chgData name="Pablo Irarrazaval Mena" userId="3c111ed6-5bfc-416b-8ce2-02d94e7909c8" providerId="ADAL" clId="{16E5ADCD-6450-4F20-847E-4BE127592FA4}" dt="2023-11-18T20:59:20.277" v="118" actId="478"/>
          <ac:spMkLst>
            <pc:docMk/>
            <pc:sldMk cId="3775142822" sldId="395"/>
            <ac:spMk id="16" creationId="{C8C2D72D-386A-446F-2AE8-4B6D9D43BCF3}"/>
          </ac:spMkLst>
        </pc:spChg>
        <pc:picChg chg="add del mod">
          <ac:chgData name="Pablo Irarrazaval Mena" userId="3c111ed6-5bfc-416b-8ce2-02d94e7909c8" providerId="ADAL" clId="{16E5ADCD-6450-4F20-847E-4BE127592FA4}" dt="2023-11-18T20:54:38.652" v="36" actId="478"/>
          <ac:picMkLst>
            <pc:docMk/>
            <pc:sldMk cId="3775142822" sldId="395"/>
            <ac:picMk id="7" creationId="{25EACDF9-3426-6DA5-12A7-0C6303F2571C}"/>
          </ac:picMkLst>
        </pc:picChg>
        <pc:picChg chg="add mod">
          <ac:chgData name="Pablo Irarrazaval Mena" userId="3c111ed6-5bfc-416b-8ce2-02d94e7909c8" providerId="ADAL" clId="{16E5ADCD-6450-4F20-847E-4BE127592FA4}" dt="2023-11-18T20:56:48.343" v="53" actId="1076"/>
          <ac:picMkLst>
            <pc:docMk/>
            <pc:sldMk cId="3775142822" sldId="395"/>
            <ac:picMk id="9" creationId="{E4A69565-C12D-5AC7-D07A-5F64E68CED4E}"/>
          </ac:picMkLst>
        </pc:picChg>
        <pc:picChg chg="add del mod">
          <ac:chgData name="Pablo Irarrazaval Mena" userId="3c111ed6-5bfc-416b-8ce2-02d94e7909c8" providerId="ADAL" clId="{16E5ADCD-6450-4F20-847E-4BE127592FA4}" dt="2023-11-18T20:56:04.521" v="46" actId="478"/>
          <ac:picMkLst>
            <pc:docMk/>
            <pc:sldMk cId="3775142822" sldId="395"/>
            <ac:picMk id="12" creationId="{77EB70D1-9622-7C13-843C-AE55D42DAEFF}"/>
          </ac:picMkLst>
        </pc:picChg>
        <pc:picChg chg="add mod modCrop">
          <ac:chgData name="Pablo Irarrazaval Mena" userId="3c111ed6-5bfc-416b-8ce2-02d94e7909c8" providerId="ADAL" clId="{16E5ADCD-6450-4F20-847E-4BE127592FA4}" dt="2023-11-18T20:59:44.317" v="123" actId="732"/>
          <ac:picMkLst>
            <pc:docMk/>
            <pc:sldMk cId="3775142822" sldId="395"/>
            <ac:picMk id="18" creationId="{82C2ED00-00E3-1614-C957-FAE5EEB4B7A6}"/>
          </ac:picMkLst>
        </pc:picChg>
        <pc:picChg chg="add mod">
          <ac:chgData name="Pablo Irarrazaval Mena" userId="3c111ed6-5bfc-416b-8ce2-02d94e7909c8" providerId="ADAL" clId="{16E5ADCD-6450-4F20-847E-4BE127592FA4}" dt="2023-11-18T21:00:09.178" v="126" actId="1076"/>
          <ac:picMkLst>
            <pc:docMk/>
            <pc:sldMk cId="3775142822" sldId="395"/>
            <ac:picMk id="20" creationId="{D6E10EA1-CC0B-FC37-11F8-47F093BE3D37}"/>
          </ac:picMkLst>
        </pc:picChg>
        <pc:picChg chg="add mod">
          <ac:chgData name="Pablo Irarrazaval Mena" userId="3c111ed6-5bfc-416b-8ce2-02d94e7909c8" providerId="ADAL" clId="{16E5ADCD-6450-4F20-847E-4BE127592FA4}" dt="2023-11-18T21:00:30.815" v="129" actId="1076"/>
          <ac:picMkLst>
            <pc:docMk/>
            <pc:sldMk cId="3775142822" sldId="395"/>
            <ac:picMk id="22" creationId="{5B0F17B3-A9F8-CD54-CCF2-17AE2103735A}"/>
          </ac:picMkLst>
        </pc:picChg>
        <pc:picChg chg="add mod">
          <ac:chgData name="Pablo Irarrazaval Mena" userId="3c111ed6-5bfc-416b-8ce2-02d94e7909c8" providerId="ADAL" clId="{16E5ADCD-6450-4F20-847E-4BE127592FA4}" dt="2023-11-18T21:00:50.595" v="132" actId="1076"/>
          <ac:picMkLst>
            <pc:docMk/>
            <pc:sldMk cId="3775142822" sldId="395"/>
            <ac:picMk id="24" creationId="{1CCC11A0-C3EE-3365-3DC0-575AD6539C65}"/>
          </ac:picMkLst>
        </pc:picChg>
        <pc:picChg chg="mod replST">
          <ac:chgData name="Pablo Irarrazaval Mena" userId="3c111ed6-5bfc-416b-8ce2-02d94e7909c8" providerId="ADAL" clId="{16E5ADCD-6450-4F20-847E-4BE127592FA4}" dt="2023-11-18T21:02:25.195" v="162" actId="1076"/>
          <ac:picMkLst>
            <pc:docMk/>
            <pc:sldMk cId="3775142822" sldId="395"/>
            <ac:picMk id="26" creationId="{5443A4D6-09E0-4293-4403-8D798D38063A}"/>
          </ac:picMkLst>
        </pc:picChg>
        <pc:picChg chg="add del mod">
          <ac:chgData name="Pablo Irarrazaval Mena" userId="3c111ed6-5bfc-416b-8ce2-02d94e7909c8" providerId="ADAL" clId="{16E5ADCD-6450-4F20-847E-4BE127592FA4}" dt="2023-11-18T21:03:08.354" v="195" actId="478"/>
          <ac:picMkLst>
            <pc:docMk/>
            <pc:sldMk cId="3775142822" sldId="395"/>
            <ac:picMk id="27" creationId="{D6F5428C-7D07-CBE9-7C7A-2D01E1BBFBB1}"/>
          </ac:picMkLst>
        </pc:picChg>
        <pc:picChg chg="del mod ord replST">
          <ac:chgData name="Pablo Irarrazaval Mena" userId="3c111ed6-5bfc-416b-8ce2-02d94e7909c8" providerId="ADAL" clId="{16E5ADCD-6450-4F20-847E-4BE127592FA4}" dt="2023-11-18T21:03:37.251" v="226" actId="478"/>
          <ac:picMkLst>
            <pc:docMk/>
            <pc:sldMk cId="3775142822" sldId="395"/>
            <ac:picMk id="29" creationId="{657DD187-2F00-9C3A-9446-454472819029}"/>
          </ac:picMkLst>
        </pc:picChg>
        <pc:picChg chg="mod ord replST">
          <ac:chgData name="Pablo Irarrazaval Mena" userId="3c111ed6-5bfc-416b-8ce2-02d94e7909c8" providerId="ADAL" clId="{16E5ADCD-6450-4F20-847E-4BE127592FA4}" dt="2023-11-18T21:03:46.529" v="229" actId="1076"/>
          <ac:picMkLst>
            <pc:docMk/>
            <pc:sldMk cId="3775142822" sldId="395"/>
            <ac:picMk id="31" creationId="{D2CCCB59-6FCF-3274-BA05-03EBDD49F00A}"/>
          </ac:picMkLst>
        </pc:picChg>
        <pc:picChg chg="add del mod">
          <ac:chgData name="Pablo Irarrazaval Mena" userId="3c111ed6-5bfc-416b-8ce2-02d94e7909c8" providerId="ADAL" clId="{16E5ADCD-6450-4F20-847E-4BE127592FA4}" dt="2023-11-18T21:03:57.615" v="259" actId="478"/>
          <ac:picMkLst>
            <pc:docMk/>
            <pc:sldMk cId="3775142822" sldId="395"/>
            <ac:picMk id="32" creationId="{5901D7ED-35A6-C574-0316-D20FF815008A}"/>
          </ac:picMkLst>
        </pc:picChg>
        <pc:picChg chg="mod ord replST">
          <ac:chgData name="Pablo Irarrazaval Mena" userId="3c111ed6-5bfc-416b-8ce2-02d94e7909c8" providerId="ADAL" clId="{16E5ADCD-6450-4F20-847E-4BE127592FA4}" dt="2023-11-18T21:03:57.618" v="261" actId="962"/>
          <ac:picMkLst>
            <pc:docMk/>
            <pc:sldMk cId="3775142822" sldId="395"/>
            <ac:picMk id="34" creationId="{99770018-0727-3547-5B82-B747462BC0F8}"/>
          </ac:picMkLst>
        </pc:picChg>
        <pc:picChg chg="add del mod">
          <ac:chgData name="Pablo Irarrazaval Mena" userId="3c111ed6-5bfc-416b-8ce2-02d94e7909c8" providerId="ADAL" clId="{16E5ADCD-6450-4F20-847E-4BE127592FA4}" dt="2023-11-18T21:04:29.202" v="291" actId="478"/>
          <ac:picMkLst>
            <pc:docMk/>
            <pc:sldMk cId="3775142822" sldId="395"/>
            <ac:picMk id="35" creationId="{1475D436-601D-6BB1-640F-66FA0686EB74}"/>
          </ac:picMkLst>
        </pc:picChg>
        <pc:picChg chg="mod ord replST">
          <ac:chgData name="Pablo Irarrazaval Mena" userId="3c111ed6-5bfc-416b-8ce2-02d94e7909c8" providerId="ADAL" clId="{16E5ADCD-6450-4F20-847E-4BE127592FA4}" dt="2023-11-18T21:04:29.205" v="293" actId="962"/>
          <ac:picMkLst>
            <pc:docMk/>
            <pc:sldMk cId="3775142822" sldId="395"/>
            <ac:picMk id="37" creationId="{B5B18E36-6E66-41BF-8068-D5A936E80A02}"/>
          </ac:picMkLst>
        </pc:picChg>
        <pc:picChg chg="add del mod">
          <ac:chgData name="Pablo Irarrazaval Mena" userId="3c111ed6-5bfc-416b-8ce2-02d94e7909c8" providerId="ADAL" clId="{16E5ADCD-6450-4F20-847E-4BE127592FA4}" dt="2023-11-18T21:04:40.851" v="323" actId="478"/>
          <ac:picMkLst>
            <pc:docMk/>
            <pc:sldMk cId="3775142822" sldId="395"/>
            <ac:picMk id="38" creationId="{84FDEC75-6C5B-0DDD-F850-1BC886648EF0}"/>
          </ac:picMkLst>
        </pc:picChg>
        <pc:picChg chg="mod ord replST">
          <ac:chgData name="Pablo Irarrazaval Mena" userId="3c111ed6-5bfc-416b-8ce2-02d94e7909c8" providerId="ADAL" clId="{16E5ADCD-6450-4F20-847E-4BE127592FA4}" dt="2023-11-18T21:04:40.853" v="325" actId="962"/>
          <ac:picMkLst>
            <pc:docMk/>
            <pc:sldMk cId="3775142822" sldId="395"/>
            <ac:picMk id="40" creationId="{2492A0E5-0E35-BCE4-D912-2431955927A9}"/>
          </ac:picMkLst>
        </pc:picChg>
      </pc:sldChg>
      <pc:sldChg chg="del">
        <pc:chgData name="Pablo Irarrazaval Mena" userId="3c111ed6-5bfc-416b-8ce2-02d94e7909c8" providerId="ADAL" clId="{16E5ADCD-6450-4F20-847E-4BE127592FA4}" dt="2023-11-18T20:12:24.405" v="4" actId="47"/>
        <pc:sldMkLst>
          <pc:docMk/>
          <pc:sldMk cId="1170632785" sldId="396"/>
        </pc:sldMkLst>
      </pc:sldChg>
      <pc:sldChg chg="add del or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793395693" sldId="396"/>
        </pc:sldMkLst>
      </pc:sldChg>
      <pc:sldChg chg="delSp modSp add del mod">
        <pc:chgData name="Pablo Irarrazaval Mena" userId="3c111ed6-5bfc-416b-8ce2-02d94e7909c8" providerId="ADAL" clId="{16E5ADCD-6450-4F20-847E-4BE127592FA4}" dt="2023-11-18T20:58:53.255" v="97" actId="47"/>
        <pc:sldMkLst>
          <pc:docMk/>
          <pc:sldMk cId="3934934192" sldId="396"/>
        </pc:sldMkLst>
        <pc:spChg chg="mod">
          <ac:chgData name="Pablo Irarrazaval Mena" userId="3c111ed6-5bfc-416b-8ce2-02d94e7909c8" providerId="ADAL" clId="{16E5ADCD-6450-4F20-847E-4BE127592FA4}" dt="2023-11-18T20:58:36.659" v="94" actId="20577"/>
          <ac:spMkLst>
            <pc:docMk/>
            <pc:sldMk cId="3934934192" sldId="396"/>
            <ac:spMk id="4" creationId="{D9CA9E8C-D3FF-7515-2309-6764018BD588}"/>
          </ac:spMkLst>
        </pc:spChg>
        <pc:spChg chg="del">
          <ac:chgData name="Pablo Irarrazaval Mena" userId="3c111ed6-5bfc-416b-8ce2-02d94e7909c8" providerId="ADAL" clId="{16E5ADCD-6450-4F20-847E-4BE127592FA4}" dt="2023-11-18T20:58:44.525" v="96" actId="478"/>
          <ac:spMkLst>
            <pc:docMk/>
            <pc:sldMk cId="3934934192" sldId="396"/>
            <ac:spMk id="10" creationId="{C1E7076F-B7ED-90C2-9C09-7FDC653116BF}"/>
          </ac:spMkLst>
        </pc:spChg>
        <pc:picChg chg="del">
          <ac:chgData name="Pablo Irarrazaval Mena" userId="3c111ed6-5bfc-416b-8ce2-02d94e7909c8" providerId="ADAL" clId="{16E5ADCD-6450-4F20-847E-4BE127592FA4}" dt="2023-11-18T20:58:42.533" v="95" actId="478"/>
          <ac:picMkLst>
            <pc:docMk/>
            <pc:sldMk cId="3934934192" sldId="396"/>
            <ac:picMk id="12" creationId="{77EB70D1-9622-7C13-843C-AE55D42DAEFF}"/>
          </ac:picMkLst>
        </pc:picChg>
      </pc:sldChg>
      <pc:sldChg chg="addSp delSp modSp new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528241603" sldId="397"/>
        </pc:sldMkLst>
        <pc:spChg chg="mod">
          <ac:chgData name="Pablo Irarrazaval Mena" userId="3c111ed6-5bfc-416b-8ce2-02d94e7909c8" providerId="ADAL" clId="{16E5ADCD-6450-4F20-847E-4BE127592FA4}" dt="2023-11-18T21:05:50.926" v="367" actId="20577"/>
          <ac:spMkLst>
            <pc:docMk/>
            <pc:sldMk cId="528241603" sldId="397"/>
            <ac:spMk id="2" creationId="{0743762F-20A0-80BF-B54E-F45C2ED7BB96}"/>
          </ac:spMkLst>
        </pc:spChg>
        <pc:spChg chg="del">
          <ac:chgData name="Pablo Irarrazaval Mena" userId="3c111ed6-5bfc-416b-8ce2-02d94e7909c8" providerId="ADAL" clId="{16E5ADCD-6450-4F20-847E-4BE127592FA4}" dt="2023-11-18T21:05:38.936" v="327" actId="478"/>
          <ac:spMkLst>
            <pc:docMk/>
            <pc:sldMk cId="528241603" sldId="397"/>
            <ac:spMk id="3" creationId="{DF141616-91C5-EFF9-29CD-1565CE7818B8}"/>
          </ac:spMkLst>
        </pc:spChg>
        <pc:spChg chg="add mod">
          <ac:chgData name="Pablo Irarrazaval Mena" userId="3c111ed6-5bfc-416b-8ce2-02d94e7909c8" providerId="ADAL" clId="{16E5ADCD-6450-4F20-847E-4BE127592FA4}" dt="2023-11-18T21:07:41.741" v="444" actId="1076"/>
          <ac:spMkLst>
            <pc:docMk/>
            <pc:sldMk cId="528241603" sldId="397"/>
            <ac:spMk id="6" creationId="{AF29E730-C06B-5F4D-DEFD-BFFA29348CA8}"/>
          </ac:spMkLst>
        </pc:spChg>
        <pc:spChg chg="add mod">
          <ac:chgData name="Pablo Irarrazaval Mena" userId="3c111ed6-5bfc-416b-8ce2-02d94e7909c8" providerId="ADAL" clId="{16E5ADCD-6450-4F20-847E-4BE127592FA4}" dt="2023-11-18T21:07:54.946" v="454" actId="1076"/>
          <ac:spMkLst>
            <pc:docMk/>
            <pc:sldMk cId="528241603" sldId="397"/>
            <ac:spMk id="7" creationId="{D0DD4B85-4CDE-7315-5A02-6135BC13904B}"/>
          </ac:spMkLst>
        </pc:spChg>
        <pc:spChg chg="add mod">
          <ac:chgData name="Pablo Irarrazaval Mena" userId="3c111ed6-5bfc-416b-8ce2-02d94e7909c8" providerId="ADAL" clId="{16E5ADCD-6450-4F20-847E-4BE127592FA4}" dt="2023-11-18T21:08:13.711" v="482" actId="1076"/>
          <ac:spMkLst>
            <pc:docMk/>
            <pc:sldMk cId="528241603" sldId="397"/>
            <ac:spMk id="8" creationId="{593DA0FC-6651-FC92-6DCD-4F28ADF379D2}"/>
          </ac:spMkLst>
        </pc:spChg>
        <pc:picChg chg="mod replST">
          <ac:chgData name="Pablo Irarrazaval Mena" userId="3c111ed6-5bfc-416b-8ce2-02d94e7909c8" providerId="ADAL" clId="{16E5ADCD-6450-4F20-847E-4BE127592FA4}" dt="2023-11-18T21:07:03.357" v="393" actId="1076"/>
          <ac:picMkLst>
            <pc:docMk/>
            <pc:sldMk cId="528241603" sldId="397"/>
            <ac:picMk id="5" creationId="{8078604E-F32E-B637-676D-5208ADBAD18E}"/>
          </ac:picMkLst>
        </pc:picChg>
        <pc:cxnChg chg="add mod">
          <ac:chgData name="Pablo Irarrazaval Mena" userId="3c111ed6-5bfc-416b-8ce2-02d94e7909c8" providerId="ADAL" clId="{16E5ADCD-6450-4F20-847E-4BE127592FA4}" dt="2023-11-18T21:08:26.400" v="484" actId="1582"/>
          <ac:cxnSpMkLst>
            <pc:docMk/>
            <pc:sldMk cId="528241603" sldId="397"/>
            <ac:cxnSpMk id="10" creationId="{76BCF9F7-E04F-DBA6-EC5A-69BE7D874209}"/>
          </ac:cxnSpMkLst>
        </pc:cxnChg>
        <pc:cxnChg chg="add mod">
          <ac:chgData name="Pablo Irarrazaval Mena" userId="3c111ed6-5bfc-416b-8ce2-02d94e7909c8" providerId="ADAL" clId="{16E5ADCD-6450-4F20-847E-4BE127592FA4}" dt="2023-11-18T21:08:37.599" v="488" actId="1076"/>
          <ac:cxnSpMkLst>
            <pc:docMk/>
            <pc:sldMk cId="528241603" sldId="397"/>
            <ac:cxnSpMk id="11" creationId="{17865418-52BE-AB60-2024-798E48E1E5CE}"/>
          </ac:cxnSpMkLst>
        </pc:cxnChg>
        <pc:cxnChg chg="add mod">
          <ac:chgData name="Pablo Irarrazaval Mena" userId="3c111ed6-5bfc-416b-8ce2-02d94e7909c8" providerId="ADAL" clId="{16E5ADCD-6450-4F20-847E-4BE127592FA4}" dt="2023-11-18T21:08:42.856" v="491" actId="14100"/>
          <ac:cxnSpMkLst>
            <pc:docMk/>
            <pc:sldMk cId="528241603" sldId="397"/>
            <ac:cxnSpMk id="14" creationId="{0B06B85D-EC8A-BFE7-65B1-F1DC843B56F6}"/>
          </ac:cxnSpMkLst>
        </pc:cxnChg>
      </pc:sldChg>
      <pc:sldChg chg="add del">
        <pc:chgData name="Pablo Irarrazaval Mena" userId="3c111ed6-5bfc-416b-8ce2-02d94e7909c8" providerId="ADAL" clId="{16E5ADCD-6450-4F20-847E-4BE127592FA4}" dt="2023-11-18T20:59:04.169" v="100"/>
        <pc:sldMkLst>
          <pc:docMk/>
          <pc:sldMk cId="1203768030" sldId="397"/>
        </pc:sldMkLst>
      </pc:sldChg>
      <pc:sldChg chg="addSp delSp modSp add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730120574" sldId="398"/>
        </pc:sldMkLst>
        <pc:spChg chg="mod">
          <ac:chgData name="Pablo Irarrazaval Mena" userId="3c111ed6-5bfc-416b-8ce2-02d94e7909c8" providerId="ADAL" clId="{16E5ADCD-6450-4F20-847E-4BE127592FA4}" dt="2023-11-18T21:10:46.822" v="526" actId="20577"/>
          <ac:spMkLst>
            <pc:docMk/>
            <pc:sldMk cId="1730120574" sldId="398"/>
            <ac:spMk id="4" creationId="{D9CA9E8C-D3FF-7515-2309-6764018BD588}"/>
          </ac:spMkLst>
        </pc:spChg>
        <pc:spChg chg="add mod">
          <ac:chgData name="Pablo Irarrazaval Mena" userId="3c111ed6-5bfc-416b-8ce2-02d94e7909c8" providerId="ADAL" clId="{16E5ADCD-6450-4F20-847E-4BE127592FA4}" dt="2023-11-18T21:12:08.187" v="657" actId="1582"/>
          <ac:spMkLst>
            <pc:docMk/>
            <pc:sldMk cId="1730120574" sldId="398"/>
            <ac:spMk id="23" creationId="{81437E2A-7BF9-7EDC-A79A-A43E17D4DA8C}"/>
          </ac:spMkLst>
        </pc:spChg>
        <pc:spChg chg="add mod">
          <ac:chgData name="Pablo Irarrazaval Mena" userId="3c111ed6-5bfc-416b-8ce2-02d94e7909c8" providerId="ADAL" clId="{16E5ADCD-6450-4F20-847E-4BE127592FA4}" dt="2023-11-18T21:13:34.834" v="678" actId="1076"/>
          <ac:spMkLst>
            <pc:docMk/>
            <pc:sldMk cId="1730120574" sldId="398"/>
            <ac:spMk id="43" creationId="{90401C1D-6CBB-6201-46DC-699F2768F2D6}"/>
          </ac:spMkLst>
        </pc:spChg>
        <pc:picChg chg="add mod ord">
          <ac:chgData name="Pablo Irarrazaval Mena" userId="3c111ed6-5bfc-416b-8ce2-02d94e7909c8" providerId="ADAL" clId="{16E5ADCD-6450-4F20-847E-4BE127592FA4}" dt="2023-11-18T21:09:25.541" v="495" actId="167"/>
          <ac:picMkLst>
            <pc:docMk/>
            <pc:sldMk cId="1730120574" sldId="398"/>
            <ac:picMk id="3" creationId="{D3D99630-20A1-BC77-B85C-B16646000F98}"/>
          </ac:picMkLst>
        </pc:picChg>
        <pc:picChg chg="add mod ord">
          <ac:chgData name="Pablo Irarrazaval Mena" userId="3c111ed6-5bfc-416b-8ce2-02d94e7909c8" providerId="ADAL" clId="{16E5ADCD-6450-4F20-847E-4BE127592FA4}" dt="2023-11-18T21:09:49.583" v="500" actId="167"/>
          <ac:picMkLst>
            <pc:docMk/>
            <pc:sldMk cId="1730120574" sldId="398"/>
            <ac:picMk id="6" creationId="{FC1A4170-92D4-0303-940F-027DA6356E7B}"/>
          </ac:picMkLst>
        </pc:picChg>
        <pc:picChg chg="add mod ord">
          <ac:chgData name="Pablo Irarrazaval Mena" userId="3c111ed6-5bfc-416b-8ce2-02d94e7909c8" providerId="ADAL" clId="{16E5ADCD-6450-4F20-847E-4BE127592FA4}" dt="2023-11-18T21:10:08.925" v="504" actId="167"/>
          <ac:picMkLst>
            <pc:docMk/>
            <pc:sldMk cId="1730120574" sldId="398"/>
            <ac:picMk id="8" creationId="{81BF200A-2235-F74A-8868-CB24575AE347}"/>
          </ac:picMkLst>
        </pc:picChg>
        <pc:picChg chg="add del">
          <ac:chgData name="Pablo Irarrazaval Mena" userId="3c111ed6-5bfc-416b-8ce2-02d94e7909c8" providerId="ADAL" clId="{16E5ADCD-6450-4F20-847E-4BE127592FA4}" dt="2023-11-18T21:12:13.687" v="658" actId="478"/>
          <ac:picMkLst>
            <pc:docMk/>
            <pc:sldMk cId="1730120574" sldId="398"/>
            <ac:picMk id="9" creationId="{E4A69565-C12D-5AC7-D07A-5F64E68CED4E}"/>
          </ac:picMkLst>
        </pc:picChg>
        <pc:picChg chg="add mod ord">
          <ac:chgData name="Pablo Irarrazaval Mena" userId="3c111ed6-5bfc-416b-8ce2-02d94e7909c8" providerId="ADAL" clId="{16E5ADCD-6450-4F20-847E-4BE127592FA4}" dt="2023-11-18T21:10:28.066" v="508" actId="167"/>
          <ac:picMkLst>
            <pc:docMk/>
            <pc:sldMk cId="1730120574" sldId="398"/>
            <ac:picMk id="11" creationId="{53708E5B-444E-2DAA-13C2-E032B025C41E}"/>
          </ac:picMkLst>
        </pc:picChg>
        <pc:picChg chg="mod ord replST">
          <ac:chgData name="Pablo Irarrazaval Mena" userId="3c111ed6-5bfc-416b-8ce2-02d94e7909c8" providerId="ADAL" clId="{16E5ADCD-6450-4F20-847E-4BE127592FA4}" dt="2023-11-18T21:10:56.142" v="559" actId="962"/>
          <ac:picMkLst>
            <pc:docMk/>
            <pc:sldMk cId="1730120574" sldId="398"/>
            <ac:picMk id="13" creationId="{5880A88A-0125-30DF-3F02-9C92697C8B17}"/>
          </ac:picMkLst>
        </pc:picChg>
        <pc:picChg chg="mod ord replST">
          <ac:chgData name="Pablo Irarrazaval Mena" userId="3c111ed6-5bfc-416b-8ce2-02d94e7909c8" providerId="ADAL" clId="{16E5ADCD-6450-4F20-847E-4BE127592FA4}" dt="2023-11-18T21:11:03.652" v="591" actId="962"/>
          <ac:picMkLst>
            <pc:docMk/>
            <pc:sldMk cId="1730120574" sldId="398"/>
            <ac:picMk id="15" creationId="{05C703E5-91AA-1584-47E6-40894C195CEE}"/>
          </ac:picMkLst>
        </pc:picChg>
        <pc:picChg chg="mod ord replST">
          <ac:chgData name="Pablo Irarrazaval Mena" userId="3c111ed6-5bfc-416b-8ce2-02d94e7909c8" providerId="ADAL" clId="{16E5ADCD-6450-4F20-847E-4BE127592FA4}" dt="2023-11-18T21:11:09.192" v="622" actId="962"/>
          <ac:picMkLst>
            <pc:docMk/>
            <pc:sldMk cId="1730120574" sldId="398"/>
            <ac:picMk id="17" creationId="{3F60D7A6-5EE9-CABC-9597-02D826A9342F}"/>
          </ac:picMkLst>
        </pc:picChg>
        <pc:picChg chg="del">
          <ac:chgData name="Pablo Irarrazaval Mena" userId="3c111ed6-5bfc-416b-8ce2-02d94e7909c8" providerId="ADAL" clId="{16E5ADCD-6450-4F20-847E-4BE127592FA4}" dt="2023-11-18T21:09:28.014" v="496" actId="478"/>
          <ac:picMkLst>
            <pc:docMk/>
            <pc:sldMk cId="1730120574" sldId="398"/>
            <ac:picMk id="18" creationId="{82C2ED00-00E3-1614-C957-FAE5EEB4B7A6}"/>
          </ac:picMkLst>
        </pc:picChg>
        <pc:picChg chg="del">
          <ac:chgData name="Pablo Irarrazaval Mena" userId="3c111ed6-5bfc-416b-8ce2-02d94e7909c8" providerId="ADAL" clId="{16E5ADCD-6450-4F20-847E-4BE127592FA4}" dt="2023-11-18T21:09:52.031" v="501" actId="478"/>
          <ac:picMkLst>
            <pc:docMk/>
            <pc:sldMk cId="1730120574" sldId="398"/>
            <ac:picMk id="20" creationId="{D6E10EA1-CC0B-FC37-11F8-47F093BE3D37}"/>
          </ac:picMkLst>
        </pc:picChg>
        <pc:picChg chg="mod ord replST">
          <ac:chgData name="Pablo Irarrazaval Mena" userId="3c111ed6-5bfc-416b-8ce2-02d94e7909c8" providerId="ADAL" clId="{16E5ADCD-6450-4F20-847E-4BE127592FA4}" dt="2023-11-18T21:11:15.787" v="652" actId="962"/>
          <ac:picMkLst>
            <pc:docMk/>
            <pc:sldMk cId="1730120574" sldId="398"/>
            <ac:picMk id="21" creationId="{CA1B9751-73D5-2550-AE44-AD14E8C5D76F}"/>
          </ac:picMkLst>
        </pc:picChg>
        <pc:picChg chg="del">
          <ac:chgData name="Pablo Irarrazaval Mena" userId="3c111ed6-5bfc-416b-8ce2-02d94e7909c8" providerId="ADAL" clId="{16E5ADCD-6450-4F20-847E-4BE127592FA4}" dt="2023-11-18T21:10:11.209" v="505" actId="478"/>
          <ac:picMkLst>
            <pc:docMk/>
            <pc:sldMk cId="1730120574" sldId="398"/>
            <ac:picMk id="22" creationId="{5B0F17B3-A9F8-CD54-CCF2-17AE2103735A}"/>
          </ac:picMkLst>
        </pc:picChg>
        <pc:picChg chg="del">
          <ac:chgData name="Pablo Irarrazaval Mena" userId="3c111ed6-5bfc-416b-8ce2-02d94e7909c8" providerId="ADAL" clId="{16E5ADCD-6450-4F20-847E-4BE127592FA4}" dt="2023-11-18T21:10:30.062" v="509" actId="478"/>
          <ac:picMkLst>
            <pc:docMk/>
            <pc:sldMk cId="1730120574" sldId="398"/>
            <ac:picMk id="24" creationId="{1CCC11A0-C3EE-3365-3DC0-575AD6539C65}"/>
          </ac:picMkLst>
        </pc:picChg>
        <pc:picChg chg="del">
          <ac:chgData name="Pablo Irarrazaval Mena" userId="3c111ed6-5bfc-416b-8ce2-02d94e7909c8" providerId="ADAL" clId="{16E5ADCD-6450-4F20-847E-4BE127592FA4}" dt="2023-11-18T21:10:36.811" v="510" actId="478"/>
          <ac:picMkLst>
            <pc:docMk/>
            <pc:sldMk cId="1730120574" sldId="398"/>
            <ac:picMk id="26" creationId="{5443A4D6-09E0-4293-4403-8D798D38063A}"/>
          </ac:picMkLst>
        </pc:picChg>
        <pc:picChg chg="del mod">
          <ac:chgData name="Pablo Irarrazaval Mena" userId="3c111ed6-5bfc-416b-8ce2-02d94e7909c8" providerId="ADAL" clId="{16E5ADCD-6450-4F20-847E-4BE127592FA4}" dt="2023-11-18T21:10:56.139" v="557" actId="478"/>
          <ac:picMkLst>
            <pc:docMk/>
            <pc:sldMk cId="1730120574" sldId="398"/>
            <ac:picMk id="31" creationId="{D2CCCB59-6FCF-3274-BA05-03EBDD49F00A}"/>
          </ac:picMkLst>
        </pc:picChg>
        <pc:picChg chg="del mod">
          <ac:chgData name="Pablo Irarrazaval Mena" userId="3c111ed6-5bfc-416b-8ce2-02d94e7909c8" providerId="ADAL" clId="{16E5ADCD-6450-4F20-847E-4BE127592FA4}" dt="2023-11-18T21:11:03.649" v="589" actId="478"/>
          <ac:picMkLst>
            <pc:docMk/>
            <pc:sldMk cId="1730120574" sldId="398"/>
            <ac:picMk id="34" creationId="{99770018-0727-3547-5B82-B747462BC0F8}"/>
          </ac:picMkLst>
        </pc:picChg>
        <pc:picChg chg="del mod">
          <ac:chgData name="Pablo Irarrazaval Mena" userId="3c111ed6-5bfc-416b-8ce2-02d94e7909c8" providerId="ADAL" clId="{16E5ADCD-6450-4F20-847E-4BE127592FA4}" dt="2023-11-18T21:11:09.188" v="620" actId="478"/>
          <ac:picMkLst>
            <pc:docMk/>
            <pc:sldMk cId="1730120574" sldId="398"/>
            <ac:picMk id="37" creationId="{B5B18E36-6E66-41BF-8068-D5A936E80A02}"/>
          </ac:picMkLst>
        </pc:picChg>
        <pc:picChg chg="del mod">
          <ac:chgData name="Pablo Irarrazaval Mena" userId="3c111ed6-5bfc-416b-8ce2-02d94e7909c8" providerId="ADAL" clId="{16E5ADCD-6450-4F20-847E-4BE127592FA4}" dt="2023-11-18T21:11:15.784" v="650" actId="478"/>
          <ac:picMkLst>
            <pc:docMk/>
            <pc:sldMk cId="1730120574" sldId="398"/>
            <ac:picMk id="40" creationId="{2492A0E5-0E35-BCE4-D912-2431955927A9}"/>
          </ac:picMkLst>
        </pc:picChg>
        <pc:picChg chg="add del mod">
          <ac:chgData name="Pablo Irarrazaval Mena" userId="3c111ed6-5bfc-416b-8ce2-02d94e7909c8" providerId="ADAL" clId="{16E5ADCD-6450-4F20-847E-4BE127592FA4}" dt="2023-11-18T21:14:09.969" v="708" actId="478"/>
          <ac:picMkLst>
            <pc:docMk/>
            <pc:sldMk cId="1730120574" sldId="398"/>
            <ac:picMk id="44" creationId="{0A81865D-13EE-4519-250F-D03F9D3DDD52}"/>
          </ac:picMkLst>
        </pc:picChg>
        <pc:picChg chg="mod ord replST">
          <ac:chgData name="Pablo Irarrazaval Mena" userId="3c111ed6-5bfc-416b-8ce2-02d94e7909c8" providerId="ADAL" clId="{16E5ADCD-6450-4F20-847E-4BE127592FA4}" dt="2023-11-18T21:14:13.756" v="711" actId="1076"/>
          <ac:picMkLst>
            <pc:docMk/>
            <pc:sldMk cId="1730120574" sldId="398"/>
            <ac:picMk id="46" creationId="{6F372B05-3675-581B-896A-13B82C9B6D4E}"/>
          </ac:picMkLst>
        </pc:picChg>
        <pc:cxnChg chg="add mod">
          <ac:chgData name="Pablo Irarrazaval Mena" userId="3c111ed6-5bfc-416b-8ce2-02d94e7909c8" providerId="ADAL" clId="{16E5ADCD-6450-4F20-847E-4BE127592FA4}" dt="2023-11-18T21:12:41.439" v="663" actId="208"/>
          <ac:cxnSpMkLst>
            <pc:docMk/>
            <pc:sldMk cId="1730120574" sldId="398"/>
            <ac:cxnSpMk id="25" creationId="{EF3A9479-4A59-3DC2-13F1-CF02251EE5D0}"/>
          </ac:cxnSpMkLst>
        </pc:cxnChg>
        <pc:cxnChg chg="add mod">
          <ac:chgData name="Pablo Irarrazaval Mena" userId="3c111ed6-5bfc-416b-8ce2-02d94e7909c8" providerId="ADAL" clId="{16E5ADCD-6450-4F20-847E-4BE127592FA4}" dt="2023-11-18T21:12:48.785" v="666" actId="14100"/>
          <ac:cxnSpMkLst>
            <pc:docMk/>
            <pc:sldMk cId="1730120574" sldId="398"/>
            <ac:cxnSpMk id="30" creationId="{61AA0698-4AA5-A19E-9D4B-4A9454AC5043}"/>
          </ac:cxnSpMkLst>
        </pc:cxnChg>
        <pc:cxnChg chg="add mod">
          <ac:chgData name="Pablo Irarrazaval Mena" userId="3c111ed6-5bfc-416b-8ce2-02d94e7909c8" providerId="ADAL" clId="{16E5ADCD-6450-4F20-847E-4BE127592FA4}" dt="2023-11-18T21:12:55.839" v="669" actId="14100"/>
          <ac:cxnSpMkLst>
            <pc:docMk/>
            <pc:sldMk cId="1730120574" sldId="398"/>
            <ac:cxnSpMk id="35" creationId="{8D323905-8647-4AFF-5E98-AE808C55D4B0}"/>
          </ac:cxnSpMkLst>
        </pc:cxnChg>
        <pc:cxnChg chg="add mod">
          <ac:chgData name="Pablo Irarrazaval Mena" userId="3c111ed6-5bfc-416b-8ce2-02d94e7909c8" providerId="ADAL" clId="{16E5ADCD-6450-4F20-847E-4BE127592FA4}" dt="2023-11-18T21:13:02.574" v="672" actId="14100"/>
          <ac:cxnSpMkLst>
            <pc:docMk/>
            <pc:sldMk cId="1730120574" sldId="398"/>
            <ac:cxnSpMk id="39" creationId="{50A97034-E662-36CD-DBF6-F831C90A1569}"/>
          </ac:cxnSpMkLst>
        </pc:cxnChg>
      </pc:sldChg>
      <pc:sldChg chg="addSp delSp modSp new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2798960404" sldId="399"/>
        </pc:sldMkLst>
        <pc:spChg chg="mod">
          <ac:chgData name="Pablo Irarrazaval Mena" userId="3c111ed6-5bfc-416b-8ce2-02d94e7909c8" providerId="ADAL" clId="{16E5ADCD-6450-4F20-847E-4BE127592FA4}" dt="2023-11-18T21:15:01.027" v="745" actId="20577"/>
          <ac:spMkLst>
            <pc:docMk/>
            <pc:sldMk cId="2798960404" sldId="399"/>
            <ac:spMk id="2" creationId="{C909A873-5DCB-BEE1-607E-981E2A7C48BB}"/>
          </ac:spMkLst>
        </pc:spChg>
        <pc:spChg chg="del">
          <ac:chgData name="Pablo Irarrazaval Mena" userId="3c111ed6-5bfc-416b-8ce2-02d94e7909c8" providerId="ADAL" clId="{16E5ADCD-6450-4F20-847E-4BE127592FA4}" dt="2023-11-18T21:14:50.918" v="713" actId="478"/>
          <ac:spMkLst>
            <pc:docMk/>
            <pc:sldMk cId="2798960404" sldId="399"/>
            <ac:spMk id="3" creationId="{B3792867-2988-C87E-005B-B81D2EE37B30}"/>
          </ac:spMkLst>
        </pc:spChg>
        <pc:spChg chg="add mod">
          <ac:chgData name="Pablo Irarrazaval Mena" userId="3c111ed6-5bfc-416b-8ce2-02d94e7909c8" providerId="ADAL" clId="{16E5ADCD-6450-4F20-847E-4BE127592FA4}" dt="2023-11-18T21:16:35.645" v="784" actId="1076"/>
          <ac:spMkLst>
            <pc:docMk/>
            <pc:sldMk cId="2798960404" sldId="399"/>
            <ac:spMk id="7" creationId="{8EF28382-EC6F-A7E4-D300-EBCFB5F6D3F3}"/>
          </ac:spMkLst>
        </pc:spChg>
        <pc:spChg chg="add mod">
          <ac:chgData name="Pablo Irarrazaval Mena" userId="3c111ed6-5bfc-416b-8ce2-02d94e7909c8" providerId="ADAL" clId="{16E5ADCD-6450-4F20-847E-4BE127592FA4}" dt="2023-11-18T21:17:48.749" v="961" actId="20577"/>
          <ac:spMkLst>
            <pc:docMk/>
            <pc:sldMk cId="2798960404" sldId="399"/>
            <ac:spMk id="12" creationId="{0CFEB6B5-B985-8B85-9FCA-E7A12B934514}"/>
          </ac:spMkLst>
        </pc:spChg>
        <pc:picChg chg="add del mod">
          <ac:chgData name="Pablo Irarrazaval Mena" userId="3c111ed6-5bfc-416b-8ce2-02d94e7909c8" providerId="ADAL" clId="{16E5ADCD-6450-4F20-847E-4BE127592FA4}" dt="2023-11-18T21:17:15.499" v="840" actId="478"/>
          <ac:picMkLst>
            <pc:docMk/>
            <pc:sldMk cId="2798960404" sldId="399"/>
            <ac:picMk id="4" creationId="{E62F7C4E-D280-80BB-44CB-9D727CBC2E6E}"/>
          </ac:picMkLst>
        </pc:picChg>
        <pc:picChg chg="del mod replST">
          <ac:chgData name="Pablo Irarrazaval Mena" userId="3c111ed6-5bfc-416b-8ce2-02d94e7909c8" providerId="ADAL" clId="{16E5ADCD-6450-4F20-847E-4BE127592FA4}" dt="2023-11-18T21:20:25.713" v="993" actId="478"/>
          <ac:picMkLst>
            <pc:docMk/>
            <pc:sldMk cId="2798960404" sldId="399"/>
            <ac:picMk id="6" creationId="{6DC34AEE-6260-023B-EE82-6A111F2BEAF4}"/>
          </ac:picMkLst>
        </pc:picChg>
        <pc:picChg chg="mod replST">
          <ac:chgData name="Pablo Irarrazaval Mena" userId="3c111ed6-5bfc-416b-8ce2-02d94e7909c8" providerId="ADAL" clId="{16E5ADCD-6450-4F20-847E-4BE127592FA4}" dt="2023-11-18T21:16:58.387" v="809" actId="1076"/>
          <ac:picMkLst>
            <pc:docMk/>
            <pc:sldMk cId="2798960404" sldId="399"/>
            <ac:picMk id="9" creationId="{5DD81BDE-9A96-D2FF-CEB6-01871FA39379}"/>
          </ac:picMkLst>
        </pc:picChg>
        <pc:picChg chg="mod ord replST">
          <ac:chgData name="Pablo Irarrazaval Mena" userId="3c111ed6-5bfc-416b-8ce2-02d94e7909c8" providerId="ADAL" clId="{16E5ADCD-6450-4F20-847E-4BE127592FA4}" dt="2023-11-18T21:17:15.501" v="842" actId="962"/>
          <ac:picMkLst>
            <pc:docMk/>
            <pc:sldMk cId="2798960404" sldId="399"/>
            <ac:picMk id="11" creationId="{7FA08DB4-3E47-2819-60E5-C5CDE3023486}"/>
          </ac:picMkLst>
        </pc:picChg>
        <pc:picChg chg="del mod ord replST">
          <ac:chgData name="Pablo Irarrazaval Mena" userId="3c111ed6-5bfc-416b-8ce2-02d94e7909c8" providerId="ADAL" clId="{16E5ADCD-6450-4F20-847E-4BE127592FA4}" dt="2023-11-18T21:21:09.004" v="1027" actId="478"/>
          <ac:picMkLst>
            <pc:docMk/>
            <pc:sldMk cId="2798960404" sldId="399"/>
            <ac:picMk id="14" creationId="{695EF426-7C67-76F9-7BD4-2E9A66F1A29A}"/>
          </ac:picMkLst>
        </pc:picChg>
        <pc:picChg chg="del mod ord replST">
          <ac:chgData name="Pablo Irarrazaval Mena" userId="3c111ed6-5bfc-416b-8ce2-02d94e7909c8" providerId="ADAL" clId="{16E5ADCD-6450-4F20-847E-4BE127592FA4}" dt="2023-11-18T21:21:35.755" v="1060" actId="478"/>
          <ac:picMkLst>
            <pc:docMk/>
            <pc:sldMk cId="2798960404" sldId="399"/>
            <ac:picMk id="16" creationId="{3DF95FF3-013A-6B05-E964-FBA9C9B96847}"/>
          </ac:picMkLst>
        </pc:picChg>
        <pc:picChg chg="mod ord replST">
          <ac:chgData name="Pablo Irarrazaval Mena" userId="3c111ed6-5bfc-416b-8ce2-02d94e7909c8" providerId="ADAL" clId="{16E5ADCD-6450-4F20-847E-4BE127592FA4}" dt="2023-11-18T21:21:42.320" v="1063" actId="1076"/>
          <ac:picMkLst>
            <pc:docMk/>
            <pc:sldMk cId="2798960404" sldId="399"/>
            <ac:picMk id="18" creationId="{80327EBE-DD39-29E2-B5CC-A5FF77CA6248}"/>
          </ac:picMkLst>
        </pc:picChg>
        <pc:picChg chg="mod replST">
          <ac:chgData name="Pablo Irarrazaval Mena" userId="3c111ed6-5bfc-416b-8ce2-02d94e7909c8" providerId="ADAL" clId="{16E5ADCD-6450-4F20-847E-4BE127592FA4}" dt="2023-11-18T21:23:50.474" v="1088" actId="1076"/>
          <ac:picMkLst>
            <pc:docMk/>
            <pc:sldMk cId="2798960404" sldId="399"/>
            <ac:picMk id="20" creationId="{C157203D-A159-3DA2-FB48-62D2E1F7C383}"/>
          </ac:picMkLst>
        </pc:picChg>
      </pc:sldChg>
      <pc:sldChg chg="addSp delSp modSp add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84378649" sldId="400"/>
        </pc:sldMkLst>
        <pc:spChg chg="mod">
          <ac:chgData name="Pablo Irarrazaval Mena" userId="3c111ed6-5bfc-416b-8ce2-02d94e7909c8" providerId="ADAL" clId="{16E5ADCD-6450-4F20-847E-4BE127592FA4}" dt="2023-11-18T21:26:50.716" v="1255" actId="20577"/>
          <ac:spMkLst>
            <pc:docMk/>
            <pc:sldMk cId="84378649" sldId="400"/>
            <ac:spMk id="7" creationId="{8EF28382-EC6F-A7E4-D300-EBCFB5F6D3F3}"/>
          </ac:spMkLst>
        </pc:spChg>
        <pc:spChg chg="del">
          <ac:chgData name="Pablo Irarrazaval Mena" userId="3c111ed6-5bfc-416b-8ce2-02d94e7909c8" providerId="ADAL" clId="{16E5ADCD-6450-4F20-847E-4BE127592FA4}" dt="2023-11-18T21:26:15.060" v="1202" actId="478"/>
          <ac:spMkLst>
            <pc:docMk/>
            <pc:sldMk cId="84378649" sldId="400"/>
            <ac:spMk id="12" creationId="{0CFEB6B5-B985-8B85-9FCA-E7A12B934514}"/>
          </ac:spMkLst>
        </pc:spChg>
        <pc:picChg chg="del mod ord replST">
          <ac:chgData name="Pablo Irarrazaval Mena" userId="3c111ed6-5bfc-416b-8ce2-02d94e7909c8" providerId="ADAL" clId="{16E5ADCD-6450-4F20-847E-4BE127592FA4}" dt="2023-11-18T21:25:29.300" v="1154" actId="478"/>
          <ac:picMkLst>
            <pc:docMk/>
            <pc:sldMk cId="84378649" sldId="400"/>
            <ac:picMk id="4" creationId="{DA24A552-B347-3D1B-7DB2-BC97FD893BE5}"/>
          </ac:picMkLst>
        </pc:picChg>
        <pc:picChg chg="mod ord replST">
          <ac:chgData name="Pablo Irarrazaval Mena" userId="3c111ed6-5bfc-416b-8ce2-02d94e7909c8" providerId="ADAL" clId="{16E5ADCD-6450-4F20-847E-4BE127592FA4}" dt="2023-11-18T21:25:51.622" v="1200" actId="1037"/>
          <ac:picMkLst>
            <pc:docMk/>
            <pc:sldMk cId="84378649" sldId="400"/>
            <ac:picMk id="6" creationId="{895743A3-E4C5-B6AD-50F6-8599D8A5DCC8}"/>
          </ac:picMkLst>
        </pc:picChg>
        <pc:picChg chg="add del mod">
          <ac:chgData name="Pablo Irarrazaval Mena" userId="3c111ed6-5bfc-416b-8ce2-02d94e7909c8" providerId="ADAL" clId="{16E5ADCD-6450-4F20-847E-4BE127592FA4}" dt="2023-11-18T21:28:11.441" v="1285" actId="478"/>
          <ac:picMkLst>
            <pc:docMk/>
            <pc:sldMk cId="84378649" sldId="400"/>
            <ac:picMk id="8" creationId="{CB40A58E-49C2-57BE-7E73-B39AFDA19E30}"/>
          </ac:picMkLst>
        </pc:picChg>
        <pc:picChg chg="del mod">
          <ac:chgData name="Pablo Irarrazaval Mena" userId="3c111ed6-5bfc-416b-8ce2-02d94e7909c8" providerId="ADAL" clId="{16E5ADCD-6450-4F20-847E-4BE127592FA4}" dt="2023-11-18T21:25:22.455" v="1122" actId="478"/>
          <ac:picMkLst>
            <pc:docMk/>
            <pc:sldMk cId="84378649" sldId="400"/>
            <ac:picMk id="9" creationId="{5DD81BDE-9A96-D2FF-CEB6-01871FA39379}"/>
          </ac:picMkLst>
        </pc:picChg>
        <pc:picChg chg="del">
          <ac:chgData name="Pablo Irarrazaval Mena" userId="3c111ed6-5bfc-416b-8ce2-02d94e7909c8" providerId="ADAL" clId="{16E5ADCD-6450-4F20-847E-4BE127592FA4}" dt="2023-11-18T21:25:47.328" v="1189" actId="478"/>
          <ac:picMkLst>
            <pc:docMk/>
            <pc:sldMk cId="84378649" sldId="400"/>
            <ac:picMk id="11" creationId="{7FA08DB4-3E47-2819-60E5-C5CDE3023486}"/>
          </ac:picMkLst>
        </pc:picChg>
        <pc:picChg chg="del mod ord replST">
          <ac:chgData name="Pablo Irarrazaval Mena" userId="3c111ed6-5bfc-416b-8ce2-02d94e7909c8" providerId="ADAL" clId="{16E5ADCD-6450-4F20-847E-4BE127592FA4}" dt="2023-11-18T21:28:30.914" v="1316" actId="478"/>
          <ac:picMkLst>
            <pc:docMk/>
            <pc:sldMk cId="84378649" sldId="400"/>
            <ac:picMk id="13" creationId="{AFAC6855-7EEA-DC9D-273E-2EF6C233CA08}"/>
          </ac:picMkLst>
        </pc:picChg>
        <pc:picChg chg="del mod ord replST">
          <ac:chgData name="Pablo Irarrazaval Mena" userId="3c111ed6-5bfc-416b-8ce2-02d94e7909c8" providerId="ADAL" clId="{16E5ADCD-6450-4F20-847E-4BE127592FA4}" dt="2023-11-18T21:28:55.791" v="1346" actId="478"/>
          <ac:picMkLst>
            <pc:docMk/>
            <pc:sldMk cId="84378649" sldId="400"/>
            <ac:picMk id="15" creationId="{B15D4E2B-4B10-4B15-80B7-E79BD3A848B2}"/>
          </ac:picMkLst>
        </pc:picChg>
        <pc:picChg chg="del mod ord replST">
          <ac:chgData name="Pablo Irarrazaval Mena" userId="3c111ed6-5bfc-416b-8ce2-02d94e7909c8" providerId="ADAL" clId="{16E5ADCD-6450-4F20-847E-4BE127592FA4}" dt="2023-11-18T21:29:53.209" v="1376" actId="478"/>
          <ac:picMkLst>
            <pc:docMk/>
            <pc:sldMk cId="84378649" sldId="400"/>
            <ac:picMk id="17" creationId="{94F37020-50E0-2929-FE32-9174E2E6AC1F}"/>
          </ac:picMkLst>
        </pc:picChg>
        <pc:picChg chg="del">
          <ac:chgData name="Pablo Irarrazaval Mena" userId="3c111ed6-5bfc-416b-8ce2-02d94e7909c8" providerId="ADAL" clId="{16E5ADCD-6450-4F20-847E-4BE127592FA4}" dt="2023-11-18T21:26:12.967" v="1201" actId="478"/>
          <ac:picMkLst>
            <pc:docMk/>
            <pc:sldMk cId="84378649" sldId="400"/>
            <ac:picMk id="18" creationId="{80327EBE-DD39-29E2-B5CC-A5FF77CA6248}"/>
          </ac:picMkLst>
        </pc:picChg>
        <pc:picChg chg="mod">
          <ac:chgData name="Pablo Irarrazaval Mena" userId="3c111ed6-5bfc-416b-8ce2-02d94e7909c8" providerId="ADAL" clId="{16E5ADCD-6450-4F20-847E-4BE127592FA4}" dt="2023-11-18T21:26:32.179" v="1217" actId="1076"/>
          <ac:picMkLst>
            <pc:docMk/>
            <pc:sldMk cId="84378649" sldId="400"/>
            <ac:picMk id="20" creationId="{C157203D-A159-3DA2-FB48-62D2E1F7C383}"/>
          </ac:picMkLst>
        </pc:picChg>
        <pc:picChg chg="del mod ord replST">
          <ac:chgData name="Pablo Irarrazaval Mena" userId="3c111ed6-5bfc-416b-8ce2-02d94e7909c8" providerId="ADAL" clId="{16E5ADCD-6450-4F20-847E-4BE127592FA4}" dt="2023-11-18T21:33:14.517" v="1472" actId="478"/>
          <ac:picMkLst>
            <pc:docMk/>
            <pc:sldMk cId="84378649" sldId="400"/>
            <ac:picMk id="21" creationId="{68D7CACA-E55C-D642-FCE6-697D7A459B24}"/>
          </ac:picMkLst>
        </pc:picChg>
        <pc:picChg chg="add del mod">
          <ac:chgData name="Pablo Irarrazaval Mena" userId="3c111ed6-5bfc-416b-8ce2-02d94e7909c8" providerId="ADAL" clId="{16E5ADCD-6450-4F20-847E-4BE127592FA4}" dt="2023-11-18T21:32:07.231" v="1411" actId="478"/>
          <ac:picMkLst>
            <pc:docMk/>
            <pc:sldMk cId="84378649" sldId="400"/>
            <ac:picMk id="22" creationId="{B24FC7ED-7C42-0804-0A9B-424E7B48E024}"/>
          </ac:picMkLst>
        </pc:picChg>
        <pc:picChg chg="del mod ord replST">
          <ac:chgData name="Pablo Irarrazaval Mena" userId="3c111ed6-5bfc-416b-8ce2-02d94e7909c8" providerId="ADAL" clId="{16E5ADCD-6450-4F20-847E-4BE127592FA4}" dt="2023-11-18T21:32:17.046" v="1441" actId="478"/>
          <ac:picMkLst>
            <pc:docMk/>
            <pc:sldMk cId="84378649" sldId="400"/>
            <ac:picMk id="24" creationId="{4689E1EB-95A6-2CB6-5F98-4D862AA0039D}"/>
          </ac:picMkLst>
        </pc:picChg>
        <pc:picChg chg="del mod ord replST">
          <ac:chgData name="Pablo Irarrazaval Mena" userId="3c111ed6-5bfc-416b-8ce2-02d94e7909c8" providerId="ADAL" clId="{16E5ADCD-6450-4F20-847E-4BE127592FA4}" dt="2023-11-18T21:35:24.499" v="1533" actId="478"/>
          <ac:picMkLst>
            <pc:docMk/>
            <pc:sldMk cId="84378649" sldId="400"/>
            <ac:picMk id="26" creationId="{2754AF42-5992-C71D-DCBA-E5A225C1A767}"/>
          </ac:picMkLst>
        </pc:picChg>
        <pc:picChg chg="del mod ord replST">
          <ac:chgData name="Pablo Irarrazaval Mena" userId="3c111ed6-5bfc-416b-8ce2-02d94e7909c8" providerId="ADAL" clId="{16E5ADCD-6450-4F20-847E-4BE127592FA4}" dt="2023-11-18T21:33:25.405" v="1503" actId="478"/>
          <ac:picMkLst>
            <pc:docMk/>
            <pc:sldMk cId="84378649" sldId="400"/>
            <ac:picMk id="28" creationId="{7CA24D00-58D4-AE80-5595-D867934BA380}"/>
          </ac:picMkLst>
        </pc:picChg>
        <pc:picChg chg="mod ord replST">
          <ac:chgData name="Pablo Irarrazaval Mena" userId="3c111ed6-5bfc-416b-8ce2-02d94e7909c8" providerId="ADAL" clId="{16E5ADCD-6450-4F20-847E-4BE127592FA4}" dt="2023-11-18T21:33:25.408" v="1505" actId="962"/>
          <ac:picMkLst>
            <pc:docMk/>
            <pc:sldMk cId="84378649" sldId="400"/>
            <ac:picMk id="30" creationId="{E62D3258-B56A-737A-C5A5-29966252888C}"/>
          </ac:picMkLst>
        </pc:picChg>
        <pc:picChg chg="del mod ord replST">
          <ac:chgData name="Pablo Irarrazaval Mena" userId="3c111ed6-5bfc-416b-8ce2-02d94e7909c8" providerId="ADAL" clId="{16E5ADCD-6450-4F20-847E-4BE127592FA4}" dt="2023-11-18T21:35:56.675" v="1563" actId="478"/>
          <ac:picMkLst>
            <pc:docMk/>
            <pc:sldMk cId="84378649" sldId="400"/>
            <ac:picMk id="32" creationId="{DECCD2D9-D714-35F8-21CB-34846C7D9F14}"/>
          </ac:picMkLst>
        </pc:picChg>
        <pc:picChg chg="del mod ord replST">
          <ac:chgData name="Pablo Irarrazaval Mena" userId="3c111ed6-5bfc-416b-8ce2-02d94e7909c8" providerId="ADAL" clId="{16E5ADCD-6450-4F20-847E-4BE127592FA4}" dt="2023-11-18T21:36:36.512" v="1593" actId="478"/>
          <ac:picMkLst>
            <pc:docMk/>
            <pc:sldMk cId="84378649" sldId="400"/>
            <ac:picMk id="34" creationId="{4A1D21DA-8DFE-1960-0B9C-29CDA7738A70}"/>
          </ac:picMkLst>
        </pc:picChg>
        <pc:picChg chg="del mod ord replST">
          <ac:chgData name="Pablo Irarrazaval Mena" userId="3c111ed6-5bfc-416b-8ce2-02d94e7909c8" providerId="ADAL" clId="{16E5ADCD-6450-4F20-847E-4BE127592FA4}" dt="2023-11-18T21:36:42.442" v="1623" actId="478"/>
          <ac:picMkLst>
            <pc:docMk/>
            <pc:sldMk cId="84378649" sldId="400"/>
            <ac:picMk id="36" creationId="{48847634-3174-3F41-FE05-A41CE5E23B4C}"/>
          </ac:picMkLst>
        </pc:picChg>
        <pc:picChg chg="del mod ord replST">
          <ac:chgData name="Pablo Irarrazaval Mena" userId="3c111ed6-5bfc-416b-8ce2-02d94e7909c8" providerId="ADAL" clId="{16E5ADCD-6450-4F20-847E-4BE127592FA4}" dt="2023-11-18T21:36:56.187" v="1653" actId="478"/>
          <ac:picMkLst>
            <pc:docMk/>
            <pc:sldMk cId="84378649" sldId="400"/>
            <ac:picMk id="38" creationId="{F193FB57-9E3A-E9EC-24D8-23CC5BA488A1}"/>
          </ac:picMkLst>
        </pc:picChg>
        <pc:picChg chg="del mod ord replST">
          <ac:chgData name="Pablo Irarrazaval Mena" userId="3c111ed6-5bfc-416b-8ce2-02d94e7909c8" providerId="ADAL" clId="{16E5ADCD-6450-4F20-847E-4BE127592FA4}" dt="2023-11-18T21:37:34.544" v="1683" actId="478"/>
          <ac:picMkLst>
            <pc:docMk/>
            <pc:sldMk cId="84378649" sldId="400"/>
            <ac:picMk id="40" creationId="{3E5D4493-1E25-3399-5DD5-C4E6B30B1788}"/>
          </ac:picMkLst>
        </pc:picChg>
        <pc:picChg chg="del mod ord replST">
          <ac:chgData name="Pablo Irarrazaval Mena" userId="3c111ed6-5bfc-416b-8ce2-02d94e7909c8" providerId="ADAL" clId="{16E5ADCD-6450-4F20-847E-4BE127592FA4}" dt="2023-11-18T21:38:04.632" v="1713" actId="478"/>
          <ac:picMkLst>
            <pc:docMk/>
            <pc:sldMk cId="84378649" sldId="400"/>
            <ac:picMk id="42" creationId="{6AD67C40-670B-A660-D182-FF81A4734B97}"/>
          </ac:picMkLst>
        </pc:picChg>
        <pc:picChg chg="del mod ord replST">
          <ac:chgData name="Pablo Irarrazaval Mena" userId="3c111ed6-5bfc-416b-8ce2-02d94e7909c8" providerId="ADAL" clId="{16E5ADCD-6450-4F20-847E-4BE127592FA4}" dt="2023-11-18T21:38:58.732" v="1743" actId="478"/>
          <ac:picMkLst>
            <pc:docMk/>
            <pc:sldMk cId="84378649" sldId="400"/>
            <ac:picMk id="44" creationId="{B9151D9E-3BE0-EA3A-BCC1-05DC045EED0B}"/>
          </ac:picMkLst>
        </pc:picChg>
        <pc:picChg chg="mod ord replST">
          <ac:chgData name="Pablo Irarrazaval Mena" userId="3c111ed6-5bfc-416b-8ce2-02d94e7909c8" providerId="ADAL" clId="{16E5ADCD-6450-4F20-847E-4BE127592FA4}" dt="2023-11-18T21:39:27.030" v="1747" actId="1076"/>
          <ac:picMkLst>
            <pc:docMk/>
            <pc:sldMk cId="84378649" sldId="400"/>
            <ac:picMk id="46" creationId="{9D84C09F-A975-C72B-EDE8-B3A844393D90}"/>
          </ac:picMkLst>
        </pc:picChg>
        <pc:picChg chg="add del mod">
          <ac:chgData name="Pablo Irarrazaval Mena" userId="3c111ed6-5bfc-416b-8ce2-02d94e7909c8" providerId="ADAL" clId="{16E5ADCD-6450-4F20-847E-4BE127592FA4}" dt="2023-11-18T21:40:38.491" v="1777" actId="478"/>
          <ac:picMkLst>
            <pc:docMk/>
            <pc:sldMk cId="84378649" sldId="400"/>
            <ac:picMk id="47" creationId="{0FEA6F59-7A61-FD26-10CA-2AE2C89C308A}"/>
          </ac:picMkLst>
        </pc:picChg>
        <pc:picChg chg="del mod ord replST">
          <ac:chgData name="Pablo Irarrazaval Mena" userId="3c111ed6-5bfc-416b-8ce2-02d94e7909c8" providerId="ADAL" clId="{16E5ADCD-6450-4F20-847E-4BE127592FA4}" dt="2023-11-18T21:41:10.163" v="1808" actId="478"/>
          <ac:picMkLst>
            <pc:docMk/>
            <pc:sldMk cId="84378649" sldId="400"/>
            <ac:picMk id="49" creationId="{AA7466EA-27F0-0ACB-D918-9A79ADEF7296}"/>
          </ac:picMkLst>
        </pc:picChg>
        <pc:picChg chg="del mod ord replST">
          <ac:chgData name="Pablo Irarrazaval Mena" userId="3c111ed6-5bfc-416b-8ce2-02d94e7909c8" providerId="ADAL" clId="{16E5ADCD-6450-4F20-847E-4BE127592FA4}" dt="2023-11-18T21:41:25.372" v="1838" actId="478"/>
          <ac:picMkLst>
            <pc:docMk/>
            <pc:sldMk cId="84378649" sldId="400"/>
            <ac:picMk id="51" creationId="{17186A2C-1170-E52F-259C-56722B64A624}"/>
          </ac:picMkLst>
        </pc:picChg>
        <pc:picChg chg="del mod ord replST">
          <ac:chgData name="Pablo Irarrazaval Mena" userId="3c111ed6-5bfc-416b-8ce2-02d94e7909c8" providerId="ADAL" clId="{16E5ADCD-6450-4F20-847E-4BE127592FA4}" dt="2023-11-18T21:41:48.710" v="1868" actId="478"/>
          <ac:picMkLst>
            <pc:docMk/>
            <pc:sldMk cId="84378649" sldId="400"/>
            <ac:picMk id="53" creationId="{47402EA1-BD7C-0BC6-22AA-47D1BD49E0D7}"/>
          </ac:picMkLst>
        </pc:picChg>
        <pc:picChg chg="del mod ord replST">
          <ac:chgData name="Pablo Irarrazaval Mena" userId="3c111ed6-5bfc-416b-8ce2-02d94e7909c8" providerId="ADAL" clId="{16E5ADCD-6450-4F20-847E-4BE127592FA4}" dt="2023-11-18T21:42:04.939" v="1898" actId="478"/>
          <ac:picMkLst>
            <pc:docMk/>
            <pc:sldMk cId="84378649" sldId="400"/>
            <ac:picMk id="55" creationId="{CD5610D6-2319-80F6-ACA7-E55887F63160}"/>
          </ac:picMkLst>
        </pc:picChg>
        <pc:picChg chg="del mod ord replST">
          <ac:chgData name="Pablo Irarrazaval Mena" userId="3c111ed6-5bfc-416b-8ce2-02d94e7909c8" providerId="ADAL" clId="{16E5ADCD-6450-4F20-847E-4BE127592FA4}" dt="2023-11-18T21:42:14.085" v="1928" actId="478"/>
          <ac:picMkLst>
            <pc:docMk/>
            <pc:sldMk cId="84378649" sldId="400"/>
            <ac:picMk id="57" creationId="{82DAC7A3-18A7-B430-30ED-7C916057B3B2}"/>
          </ac:picMkLst>
        </pc:picChg>
        <pc:picChg chg="mod ord replST">
          <ac:chgData name="Pablo Irarrazaval Mena" userId="3c111ed6-5bfc-416b-8ce2-02d94e7909c8" providerId="ADAL" clId="{16E5ADCD-6450-4F20-847E-4BE127592FA4}" dt="2023-11-18T21:42:14.087" v="1930" actId="962"/>
          <ac:picMkLst>
            <pc:docMk/>
            <pc:sldMk cId="84378649" sldId="400"/>
            <ac:picMk id="59" creationId="{D7408173-CC7D-3ECF-6A21-19DA611722AD}"/>
          </ac:picMkLst>
        </pc:picChg>
      </pc:sldChg>
      <pc:sldChg chg="addSp delSp modSp add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1901639830" sldId="401"/>
        </pc:sldMkLst>
        <pc:spChg chg="mod">
          <ac:chgData name="Pablo Irarrazaval Mena" userId="3c111ed6-5bfc-416b-8ce2-02d94e7909c8" providerId="ADAL" clId="{16E5ADCD-6450-4F20-847E-4BE127592FA4}" dt="2023-11-18T21:43:33.582" v="1997" actId="20577"/>
          <ac:spMkLst>
            <pc:docMk/>
            <pc:sldMk cId="1901639830" sldId="401"/>
            <ac:spMk id="7" creationId="{8EF28382-EC6F-A7E4-D300-EBCFB5F6D3F3}"/>
          </ac:spMkLst>
        </pc:spChg>
        <pc:spChg chg="add mod">
          <ac:chgData name="Pablo Irarrazaval Mena" userId="3c111ed6-5bfc-416b-8ce2-02d94e7909c8" providerId="ADAL" clId="{16E5ADCD-6450-4F20-847E-4BE127592FA4}" dt="2023-11-18T21:50:55.922" v="2271" actId="1076"/>
          <ac:spMkLst>
            <pc:docMk/>
            <pc:sldMk cId="1901639830" sldId="401"/>
            <ac:spMk id="9" creationId="{CD408746-8C97-33C8-BC3F-46E502E73014}"/>
          </ac:spMkLst>
        </pc:spChg>
        <pc:spChg chg="add mod">
          <ac:chgData name="Pablo Irarrazaval Mena" userId="3c111ed6-5bfc-416b-8ce2-02d94e7909c8" providerId="ADAL" clId="{16E5ADCD-6450-4F20-847E-4BE127592FA4}" dt="2023-11-18T21:50:55.922" v="2271" actId="1076"/>
          <ac:spMkLst>
            <pc:docMk/>
            <pc:sldMk cId="1901639830" sldId="401"/>
            <ac:spMk id="10" creationId="{2CFB36E7-A745-1B4B-77F5-561B86AD14E7}"/>
          </ac:spMkLst>
        </pc:spChg>
        <pc:spChg chg="add mod">
          <ac:chgData name="Pablo Irarrazaval Mena" userId="3c111ed6-5bfc-416b-8ce2-02d94e7909c8" providerId="ADAL" clId="{16E5ADCD-6450-4F20-847E-4BE127592FA4}" dt="2023-11-18T21:56:37.536" v="2376" actId="1076"/>
          <ac:spMkLst>
            <pc:docMk/>
            <pc:sldMk cId="1901639830" sldId="401"/>
            <ac:spMk id="22" creationId="{5D937302-42AF-8247-1871-02E0B6C63501}"/>
          </ac:spMkLst>
        </pc:spChg>
        <pc:picChg chg="mod ord replST">
          <ac:chgData name="Pablo Irarrazaval Mena" userId="3c111ed6-5bfc-416b-8ce2-02d94e7909c8" providerId="ADAL" clId="{16E5ADCD-6450-4F20-847E-4BE127592FA4}" dt="2023-11-18T21:43:36.661" v="1998" actId="1076"/>
          <ac:picMkLst>
            <pc:docMk/>
            <pc:sldMk cId="1901639830" sldId="401"/>
            <ac:picMk id="4" creationId="{46DBC43E-ED2E-41B7-4E92-B2A88B1B4E9D}"/>
          </ac:picMkLst>
        </pc:picChg>
        <pc:picChg chg="del mod">
          <ac:chgData name="Pablo Irarrazaval Mena" userId="3c111ed6-5bfc-416b-8ce2-02d94e7909c8" providerId="ADAL" clId="{16E5ADCD-6450-4F20-847E-4BE127592FA4}" dt="2023-11-18T21:43:18.693" v="1972" actId="478"/>
          <ac:picMkLst>
            <pc:docMk/>
            <pc:sldMk cId="1901639830" sldId="401"/>
            <ac:picMk id="6" creationId="{895743A3-E4C5-B6AD-50F6-8599D8A5DCC8}"/>
          </ac:picMkLst>
        </pc:picChg>
        <pc:picChg chg="mod ord replST">
          <ac:chgData name="Pablo Irarrazaval Mena" userId="3c111ed6-5bfc-416b-8ce2-02d94e7909c8" providerId="ADAL" clId="{16E5ADCD-6450-4F20-847E-4BE127592FA4}" dt="2023-11-18T21:50:55.922" v="2271" actId="1076"/>
          <ac:picMkLst>
            <pc:docMk/>
            <pc:sldMk cId="1901639830" sldId="401"/>
            <ac:picMk id="8" creationId="{47E72F72-773F-E4F6-CE12-50E390AEC433}"/>
          </ac:picMkLst>
        </pc:picChg>
        <pc:picChg chg="add del mod">
          <ac:chgData name="Pablo Irarrazaval Mena" userId="3c111ed6-5bfc-416b-8ce2-02d94e7909c8" providerId="ADAL" clId="{16E5ADCD-6450-4F20-847E-4BE127592FA4}" dt="2023-11-18T21:52:07.459" v="2301" actId="478"/>
          <ac:picMkLst>
            <pc:docMk/>
            <pc:sldMk cId="1901639830" sldId="401"/>
            <ac:picMk id="16" creationId="{01A3FEE1-FE37-3513-E072-9D0EABFD08BA}"/>
          </ac:picMkLst>
        </pc:picChg>
        <pc:picChg chg="del mod ord replST">
          <ac:chgData name="Pablo Irarrazaval Mena" userId="3c111ed6-5bfc-416b-8ce2-02d94e7909c8" providerId="ADAL" clId="{16E5ADCD-6450-4F20-847E-4BE127592FA4}" dt="2023-11-18T21:55:55.708" v="2332" actId="478"/>
          <ac:picMkLst>
            <pc:docMk/>
            <pc:sldMk cId="1901639830" sldId="401"/>
            <ac:picMk id="18" creationId="{73BB2A94-CEE1-E7E5-62AF-FDDCFF061341}"/>
          </ac:picMkLst>
        </pc:picChg>
        <pc:picChg chg="del">
          <ac:chgData name="Pablo Irarrazaval Mena" userId="3c111ed6-5bfc-416b-8ce2-02d94e7909c8" providerId="ADAL" clId="{16E5ADCD-6450-4F20-847E-4BE127592FA4}" dt="2023-11-18T21:43:26.498" v="1975" actId="478"/>
          <ac:picMkLst>
            <pc:docMk/>
            <pc:sldMk cId="1901639830" sldId="401"/>
            <ac:picMk id="20" creationId="{C157203D-A159-3DA2-FB48-62D2E1F7C383}"/>
          </ac:picMkLst>
        </pc:picChg>
        <pc:picChg chg="mod ord replST">
          <ac:chgData name="Pablo Irarrazaval Mena" userId="3c111ed6-5bfc-416b-8ce2-02d94e7909c8" providerId="ADAL" clId="{16E5ADCD-6450-4F20-847E-4BE127592FA4}" dt="2023-11-18T21:56:15.034" v="2336" actId="1076"/>
          <ac:picMkLst>
            <pc:docMk/>
            <pc:sldMk cId="1901639830" sldId="401"/>
            <ac:picMk id="21" creationId="{599A9952-35FF-C0B7-CC0B-9C1702A18116}"/>
          </ac:picMkLst>
        </pc:picChg>
        <pc:picChg chg="del mod">
          <ac:chgData name="Pablo Irarrazaval Mena" userId="3c111ed6-5bfc-416b-8ce2-02d94e7909c8" providerId="ADAL" clId="{16E5ADCD-6450-4F20-847E-4BE127592FA4}" dt="2023-11-18T21:44:09.180" v="2029" actId="478"/>
          <ac:picMkLst>
            <pc:docMk/>
            <pc:sldMk cId="1901639830" sldId="401"/>
            <ac:picMk id="30" creationId="{E62D3258-B56A-737A-C5A5-29966252888C}"/>
          </ac:picMkLst>
        </pc:picChg>
        <pc:picChg chg="del mod">
          <ac:chgData name="Pablo Irarrazaval Mena" userId="3c111ed6-5bfc-416b-8ce2-02d94e7909c8" providerId="ADAL" clId="{16E5ADCD-6450-4F20-847E-4BE127592FA4}" dt="2023-11-18T21:43:48.535" v="2000" actId="478"/>
          <ac:picMkLst>
            <pc:docMk/>
            <pc:sldMk cId="1901639830" sldId="401"/>
            <ac:picMk id="46" creationId="{9D84C09F-A975-C72B-EDE8-B3A844393D90}"/>
          </ac:picMkLst>
        </pc:picChg>
        <pc:picChg chg="del">
          <ac:chgData name="Pablo Irarrazaval Mena" userId="3c111ed6-5bfc-416b-8ce2-02d94e7909c8" providerId="ADAL" clId="{16E5ADCD-6450-4F20-847E-4BE127592FA4}" dt="2023-11-18T21:43:49.510" v="2001" actId="478"/>
          <ac:picMkLst>
            <pc:docMk/>
            <pc:sldMk cId="1901639830" sldId="401"/>
            <ac:picMk id="59" creationId="{D7408173-CC7D-3ECF-6A21-19DA611722AD}"/>
          </ac:picMkLst>
        </pc:picChg>
        <pc:cxnChg chg="add mod">
          <ac:chgData name="Pablo Irarrazaval Mena" userId="3c111ed6-5bfc-416b-8ce2-02d94e7909c8" providerId="ADAL" clId="{16E5ADCD-6450-4F20-847E-4BE127592FA4}" dt="2023-11-18T21:50:55.922" v="2271" actId="1076"/>
          <ac:cxnSpMkLst>
            <pc:docMk/>
            <pc:sldMk cId="1901639830" sldId="401"/>
            <ac:cxnSpMk id="11" creationId="{422B4F32-C0C2-27FD-7844-40C78C925C8A}"/>
          </ac:cxnSpMkLst>
        </pc:cxnChg>
        <pc:cxnChg chg="add mod">
          <ac:chgData name="Pablo Irarrazaval Mena" userId="3c111ed6-5bfc-416b-8ce2-02d94e7909c8" providerId="ADAL" clId="{16E5ADCD-6450-4F20-847E-4BE127592FA4}" dt="2023-11-18T21:50:55.922" v="2271" actId="1076"/>
          <ac:cxnSpMkLst>
            <pc:docMk/>
            <pc:sldMk cId="1901639830" sldId="401"/>
            <ac:cxnSpMk id="13" creationId="{75A9B3F9-9408-6138-166C-ADC3424113B4}"/>
          </ac:cxnSpMkLst>
        </pc:cxnChg>
      </pc:sldChg>
      <pc:sldChg chg="addSp delSp modSp add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3481875121" sldId="402"/>
        </pc:sldMkLst>
        <pc:spChg chg="add mod">
          <ac:chgData name="Pablo Irarrazaval Mena" userId="3c111ed6-5bfc-416b-8ce2-02d94e7909c8" providerId="ADAL" clId="{16E5ADCD-6450-4F20-847E-4BE127592FA4}" dt="2023-11-18T21:49:04.660" v="2146" actId="1076"/>
          <ac:spMkLst>
            <pc:docMk/>
            <pc:sldMk cId="3481875121" sldId="402"/>
            <ac:spMk id="3" creationId="{64EDB842-D586-6A04-52D7-DB7376655866}"/>
          </ac:spMkLst>
        </pc:spChg>
        <pc:spChg chg="add mod">
          <ac:chgData name="Pablo Irarrazaval Mena" userId="3c111ed6-5bfc-416b-8ce2-02d94e7909c8" providerId="ADAL" clId="{16E5ADCD-6450-4F20-847E-4BE127592FA4}" dt="2023-11-18T21:48:55.703" v="2144" actId="1582"/>
          <ac:spMkLst>
            <pc:docMk/>
            <pc:sldMk cId="3481875121" sldId="402"/>
            <ac:spMk id="11" creationId="{0E5B4BDA-0C94-CB26-3298-E5D658695A64}"/>
          </ac:spMkLst>
        </pc:spChg>
        <pc:spChg chg="add mod">
          <ac:chgData name="Pablo Irarrazaval Mena" userId="3c111ed6-5bfc-416b-8ce2-02d94e7909c8" providerId="ADAL" clId="{16E5ADCD-6450-4F20-847E-4BE127592FA4}" dt="2023-11-18T21:50:10.637" v="2270" actId="1076"/>
          <ac:spMkLst>
            <pc:docMk/>
            <pc:sldMk cId="3481875121" sldId="402"/>
            <ac:spMk id="12" creationId="{1ACC3C11-97D4-88D8-6AF6-C54ACBC749B6}"/>
          </ac:spMkLst>
        </pc:spChg>
        <pc:picChg chg="add del mod">
          <ac:chgData name="Pablo Irarrazaval Mena" userId="3c111ed6-5bfc-416b-8ce2-02d94e7909c8" providerId="ADAL" clId="{16E5ADCD-6450-4F20-847E-4BE127592FA4}" dt="2023-11-18T21:48:10.178" v="2132" actId="478"/>
          <ac:picMkLst>
            <pc:docMk/>
            <pc:sldMk cId="3481875121" sldId="402"/>
            <ac:picMk id="4" creationId="{7A67F6C1-124A-BDA9-B0CF-067ECAB86980}"/>
          </ac:picMkLst>
        </pc:picChg>
        <pc:picChg chg="mod ord replST">
          <ac:chgData name="Pablo Irarrazaval Mena" userId="3c111ed6-5bfc-416b-8ce2-02d94e7909c8" providerId="ADAL" clId="{16E5ADCD-6450-4F20-847E-4BE127592FA4}" dt="2023-11-18T21:49:04.660" v="2146" actId="1076"/>
          <ac:picMkLst>
            <pc:docMk/>
            <pc:sldMk cId="3481875121" sldId="402"/>
            <ac:picMk id="8" creationId="{BDD3B37F-8088-2C0F-9FFD-CCDB1F2784E2}"/>
          </ac:picMkLst>
        </pc:picChg>
        <pc:picChg chg="del">
          <ac:chgData name="Pablo Irarrazaval Mena" userId="3c111ed6-5bfc-416b-8ce2-02d94e7909c8" providerId="ADAL" clId="{16E5ADCD-6450-4F20-847E-4BE127592FA4}" dt="2023-11-18T21:47:02.298" v="2086" actId="478"/>
          <ac:picMkLst>
            <pc:docMk/>
            <pc:sldMk cId="3481875121" sldId="402"/>
            <ac:picMk id="46" creationId="{9D84C09F-A975-C72B-EDE8-B3A844393D90}"/>
          </ac:picMkLst>
        </pc:picChg>
        <pc:picChg chg="del">
          <ac:chgData name="Pablo Irarrazaval Mena" userId="3c111ed6-5bfc-416b-8ce2-02d94e7909c8" providerId="ADAL" clId="{16E5ADCD-6450-4F20-847E-4BE127592FA4}" dt="2023-11-18T21:47:03.412" v="2087" actId="478"/>
          <ac:picMkLst>
            <pc:docMk/>
            <pc:sldMk cId="3481875121" sldId="402"/>
            <ac:picMk id="59" creationId="{D7408173-CC7D-3ECF-6A21-19DA611722AD}"/>
          </ac:picMkLst>
        </pc:picChg>
        <pc:cxnChg chg="add del mod">
          <ac:chgData name="Pablo Irarrazaval Mena" userId="3c111ed6-5bfc-416b-8ce2-02d94e7909c8" providerId="ADAL" clId="{16E5ADCD-6450-4F20-847E-4BE127592FA4}" dt="2023-11-18T21:48:59.467" v="2145" actId="478"/>
          <ac:cxnSpMkLst>
            <pc:docMk/>
            <pc:sldMk cId="3481875121" sldId="402"/>
            <ac:cxnSpMk id="9" creationId="{80AFA6AE-C901-C6AB-6023-7B4ADEDDF5CA}"/>
          </ac:cxnSpMkLst>
        </pc:cxnChg>
      </pc:sldChg>
      <pc:sldChg chg="addSp delSp modSp add del mod">
        <pc:chgData name="Pablo Irarrazaval Mena" userId="3c111ed6-5bfc-416b-8ce2-02d94e7909c8" providerId="ADAL" clId="{16E5ADCD-6450-4F20-847E-4BE127592FA4}" dt="2023-11-18T22:00:42.142" v="2413" actId="47"/>
        <pc:sldMkLst>
          <pc:docMk/>
          <pc:sldMk cId="426867638" sldId="403"/>
        </pc:sldMkLst>
        <pc:spChg chg="del">
          <ac:chgData name="Pablo Irarrazaval Mena" userId="3c111ed6-5bfc-416b-8ce2-02d94e7909c8" providerId="ADAL" clId="{16E5ADCD-6450-4F20-847E-4BE127592FA4}" dt="2023-11-18T21:57:14.309" v="2378" actId="478"/>
          <ac:spMkLst>
            <pc:docMk/>
            <pc:sldMk cId="426867638" sldId="403"/>
            <ac:spMk id="23" creationId="{81437E2A-7BF9-7EDC-A79A-A43E17D4DA8C}"/>
          </ac:spMkLst>
        </pc:spChg>
        <pc:spChg chg="del">
          <ac:chgData name="Pablo Irarrazaval Mena" userId="3c111ed6-5bfc-416b-8ce2-02d94e7909c8" providerId="ADAL" clId="{16E5ADCD-6450-4F20-847E-4BE127592FA4}" dt="2023-11-18T21:57:19.006" v="2379" actId="478"/>
          <ac:spMkLst>
            <pc:docMk/>
            <pc:sldMk cId="426867638" sldId="403"/>
            <ac:spMk id="43" creationId="{90401C1D-6CBB-6201-46DC-699F2768F2D6}"/>
          </ac:spMkLst>
        </pc:spChg>
        <pc:picChg chg="add mod ord">
          <ac:chgData name="Pablo Irarrazaval Mena" userId="3c111ed6-5bfc-416b-8ce2-02d94e7909c8" providerId="ADAL" clId="{16E5ADCD-6450-4F20-847E-4BE127592FA4}" dt="2023-11-18T21:57:32.101" v="2381" actId="167"/>
          <ac:picMkLst>
            <pc:docMk/>
            <pc:sldMk cId="426867638" sldId="403"/>
            <ac:picMk id="2" creationId="{4737EAC2-E3B1-4D9D-7702-6C13ADA1580F}"/>
          </ac:picMkLst>
        </pc:picChg>
        <pc:picChg chg="mod ord replST">
          <ac:chgData name="Pablo Irarrazaval Mena" userId="3c111ed6-5bfc-416b-8ce2-02d94e7909c8" providerId="ADAL" clId="{16E5ADCD-6450-4F20-847E-4BE127592FA4}" dt="2023-11-18T21:57:51.635" v="2412" actId="962"/>
          <ac:picMkLst>
            <pc:docMk/>
            <pc:sldMk cId="426867638" sldId="403"/>
            <ac:picMk id="7" creationId="{FBD0D225-457C-703F-A0A2-547BD3C4AF50}"/>
          </ac:picMkLst>
        </pc:picChg>
        <pc:picChg chg="del mod">
          <ac:chgData name="Pablo Irarrazaval Mena" userId="3c111ed6-5bfc-416b-8ce2-02d94e7909c8" providerId="ADAL" clId="{16E5ADCD-6450-4F20-847E-4BE127592FA4}" dt="2023-11-18T21:57:51.632" v="2410" actId="478"/>
          <ac:picMkLst>
            <pc:docMk/>
            <pc:sldMk cId="426867638" sldId="403"/>
            <ac:picMk id="46" creationId="{6F372B05-3675-581B-896A-13B82C9B6D4E}"/>
          </ac:picMkLst>
        </pc:picChg>
      </pc:sldChg>
    </pc:docChg>
  </pc:docChgLst>
  <pc:docChgLst>
    <pc:chgData name="Pablo Irarrazaval Mena" userId="3c111ed6-5bfc-416b-8ce2-02d94e7909c8" providerId="ADAL" clId="{6905B785-B1C4-4F4A-BA6D-19CE9B72A0F5}"/>
    <pc:docChg chg="undo custSel addSld delSld modSld sldOrd modMainMaster">
      <pc:chgData name="Pablo Irarrazaval Mena" userId="3c111ed6-5bfc-416b-8ce2-02d94e7909c8" providerId="ADAL" clId="{6905B785-B1C4-4F4A-BA6D-19CE9B72A0F5}" dt="2023-11-16T18:41:01.768" v="637" actId="1076"/>
      <pc:docMkLst>
        <pc:docMk/>
      </pc:docMkLst>
      <pc:sldChg chg="modSp mod">
        <pc:chgData name="Pablo Irarrazaval Mena" userId="3c111ed6-5bfc-416b-8ce2-02d94e7909c8" providerId="ADAL" clId="{6905B785-B1C4-4F4A-BA6D-19CE9B72A0F5}" dt="2023-11-16T18:38:09.325" v="588" actId="6549"/>
        <pc:sldMkLst>
          <pc:docMk/>
          <pc:sldMk cId="1971369020" sldId="256"/>
        </pc:sldMkLst>
        <pc:spChg chg="mod">
          <ac:chgData name="Pablo Irarrazaval Mena" userId="3c111ed6-5bfc-416b-8ce2-02d94e7909c8" providerId="ADAL" clId="{6905B785-B1C4-4F4A-BA6D-19CE9B72A0F5}" dt="2023-11-16T18:38:09.325" v="588" actId="6549"/>
          <ac:spMkLst>
            <pc:docMk/>
            <pc:sldMk cId="1971369020" sldId="256"/>
            <ac:spMk id="2" creationId="{FB4C3062-F12D-FC65-1A3C-723C670204EB}"/>
          </ac:spMkLst>
        </pc:spChg>
      </pc:sldChg>
      <pc:sldChg chg="add del">
        <pc:chgData name="Pablo Irarrazaval Mena" userId="3c111ed6-5bfc-416b-8ce2-02d94e7909c8" providerId="ADAL" clId="{6905B785-B1C4-4F4A-BA6D-19CE9B72A0F5}" dt="2023-11-16T18:25:54.684" v="495" actId="47"/>
        <pc:sldMkLst>
          <pc:docMk/>
          <pc:sldMk cId="0" sldId="257"/>
        </pc:sldMkLst>
      </pc:sldChg>
      <pc:sldChg chg="modSp add mod">
        <pc:chgData name="Pablo Irarrazaval Mena" userId="3c111ed6-5bfc-416b-8ce2-02d94e7909c8" providerId="ADAL" clId="{6905B785-B1C4-4F4A-BA6D-19CE9B72A0F5}" dt="2023-11-16T18:24:44.103" v="473" actId="20577"/>
        <pc:sldMkLst>
          <pc:docMk/>
          <pc:sldMk cId="0" sldId="258"/>
        </pc:sldMkLst>
        <pc:spChg chg="mod">
          <ac:chgData name="Pablo Irarrazaval Mena" userId="3c111ed6-5bfc-416b-8ce2-02d94e7909c8" providerId="ADAL" clId="{6905B785-B1C4-4F4A-BA6D-19CE9B72A0F5}" dt="2023-11-16T18:24:44.103" v="473" actId="20577"/>
          <ac:spMkLst>
            <pc:docMk/>
            <pc:sldMk cId="0" sldId="258"/>
            <ac:spMk id="2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24:11.672" v="469" actId="1076"/>
          <ac:picMkLst>
            <pc:docMk/>
            <pc:sldMk cId="0" sldId="258"/>
            <ac:picMk id="14" creationId="{00000000-0000-0000-0000-000000000000}"/>
          </ac:picMkLst>
        </pc:picChg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59"/>
        </pc:sldMkLst>
      </pc:sldChg>
      <pc:sldChg chg="modSp add mod">
        <pc:chgData name="Pablo Irarrazaval Mena" userId="3c111ed6-5bfc-416b-8ce2-02d94e7909c8" providerId="ADAL" clId="{6905B785-B1C4-4F4A-BA6D-19CE9B72A0F5}" dt="2023-11-16T18:24:48.416" v="477" actId="20577"/>
        <pc:sldMkLst>
          <pc:docMk/>
          <pc:sldMk cId="0" sldId="260"/>
        </pc:sldMkLst>
        <pc:spChg chg="mod">
          <ac:chgData name="Pablo Irarrazaval Mena" userId="3c111ed6-5bfc-416b-8ce2-02d94e7909c8" providerId="ADAL" clId="{6905B785-B1C4-4F4A-BA6D-19CE9B72A0F5}" dt="2023-11-16T18:24:48.416" v="477" actId="20577"/>
          <ac:spMkLst>
            <pc:docMk/>
            <pc:sldMk cId="0" sldId="260"/>
            <ac:spMk id="2" creationId="{00000000-0000-0000-0000-000000000000}"/>
          </ac:spMkLst>
        </pc:spChg>
      </pc:sldChg>
      <pc:sldChg chg="add del">
        <pc:chgData name="Pablo Irarrazaval Mena" userId="3c111ed6-5bfc-416b-8ce2-02d94e7909c8" providerId="ADAL" clId="{6905B785-B1C4-4F4A-BA6D-19CE9B72A0F5}" dt="2023-11-16T18:25:48.826" v="494" actId="47"/>
        <pc:sldMkLst>
          <pc:docMk/>
          <pc:sldMk cId="0" sldId="264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65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67"/>
        </pc:sldMkLst>
      </pc:sldChg>
      <pc:sldChg chg="add del">
        <pc:chgData name="Pablo Irarrazaval Mena" userId="3c111ed6-5bfc-416b-8ce2-02d94e7909c8" providerId="ADAL" clId="{6905B785-B1C4-4F4A-BA6D-19CE9B72A0F5}" dt="2023-11-16T18:25:02.311" v="478" actId="47"/>
        <pc:sldMkLst>
          <pc:docMk/>
          <pc:sldMk cId="1782588945" sldId="272"/>
        </pc:sldMkLst>
      </pc:sldChg>
      <pc:sldChg chg="add del">
        <pc:chgData name="Pablo Irarrazaval Mena" userId="3c111ed6-5bfc-416b-8ce2-02d94e7909c8" providerId="ADAL" clId="{6905B785-B1C4-4F4A-BA6D-19CE9B72A0F5}" dt="2023-11-16T18:25:02.311" v="478" actId="47"/>
        <pc:sldMkLst>
          <pc:docMk/>
          <pc:sldMk cId="1223818423" sldId="273"/>
        </pc:sldMkLst>
      </pc:sldChg>
      <pc:sldChg chg="modSp add mod">
        <pc:chgData name="Pablo Irarrazaval Mena" userId="3c111ed6-5bfc-416b-8ce2-02d94e7909c8" providerId="ADAL" clId="{6905B785-B1C4-4F4A-BA6D-19CE9B72A0F5}" dt="2023-11-16T18:25:32.807" v="493" actId="1076"/>
        <pc:sldMkLst>
          <pc:docMk/>
          <pc:sldMk cId="1959633790" sldId="274"/>
        </pc:sldMkLst>
        <pc:spChg chg="mod">
          <ac:chgData name="Pablo Irarrazaval Mena" userId="3c111ed6-5bfc-416b-8ce2-02d94e7909c8" providerId="ADAL" clId="{6905B785-B1C4-4F4A-BA6D-19CE9B72A0F5}" dt="2023-11-16T18:25:28.243" v="492" actId="20577"/>
          <ac:spMkLst>
            <pc:docMk/>
            <pc:sldMk cId="1959633790" sldId="274"/>
            <ac:spMk id="17" creationId="{00000000-0000-0000-0000-000000000000}"/>
          </ac:spMkLst>
        </pc:spChg>
        <pc:grpChg chg="mod">
          <ac:chgData name="Pablo Irarrazaval Mena" userId="3c111ed6-5bfc-416b-8ce2-02d94e7909c8" providerId="ADAL" clId="{6905B785-B1C4-4F4A-BA6D-19CE9B72A0F5}" dt="2023-11-16T18:25:11.855" v="479" actId="1076"/>
          <ac:grpSpMkLst>
            <pc:docMk/>
            <pc:sldMk cId="1959633790" sldId="274"/>
            <ac:grpSpMk id="14" creationId="{00000000-0000-0000-0000-000000000000}"/>
          </ac:grpSpMkLst>
        </pc:grpChg>
        <pc:picChg chg="mod">
          <ac:chgData name="Pablo Irarrazaval Mena" userId="3c111ed6-5bfc-416b-8ce2-02d94e7909c8" providerId="ADAL" clId="{6905B785-B1C4-4F4A-BA6D-19CE9B72A0F5}" dt="2023-11-16T18:25:21.735" v="480" actId="1076"/>
          <ac:picMkLst>
            <pc:docMk/>
            <pc:sldMk cId="1959633790" sldId="274"/>
            <ac:picMk id="19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25:32.807" v="493" actId="1076"/>
          <ac:picMkLst>
            <pc:docMk/>
            <pc:sldMk cId="1959633790" sldId="274"/>
            <ac:picMk id="20" creationId="{00000000-0000-0000-0000-000000000000}"/>
          </ac:picMkLst>
        </pc:picChg>
      </pc:sldChg>
      <pc:sldChg chg="add del">
        <pc:chgData name="Pablo Irarrazaval Mena" userId="3c111ed6-5bfc-416b-8ce2-02d94e7909c8" providerId="ADAL" clId="{6905B785-B1C4-4F4A-BA6D-19CE9B72A0F5}" dt="2023-11-16T18:28:40.289" v="510" actId="47"/>
        <pc:sldMkLst>
          <pc:docMk/>
          <pc:sldMk cId="2637029513" sldId="276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565904926" sldId="277"/>
        </pc:sldMkLst>
      </pc:sldChg>
      <pc:sldChg chg="modSp add mod">
        <pc:chgData name="Pablo Irarrazaval Mena" userId="3c111ed6-5bfc-416b-8ce2-02d94e7909c8" providerId="ADAL" clId="{6905B785-B1C4-4F4A-BA6D-19CE9B72A0F5}" dt="2023-11-16T18:40:37.144" v="631" actId="1076"/>
        <pc:sldMkLst>
          <pc:docMk/>
          <pc:sldMk cId="0" sldId="278"/>
        </pc:sldMkLst>
        <pc:spChg chg="mod">
          <ac:chgData name="Pablo Irarrazaval Mena" userId="3c111ed6-5bfc-416b-8ce2-02d94e7909c8" providerId="ADAL" clId="{6905B785-B1C4-4F4A-BA6D-19CE9B72A0F5}" dt="2023-11-16T18:40:37.144" v="631" actId="1076"/>
          <ac:spMkLst>
            <pc:docMk/>
            <pc:sldMk cId="0" sldId="278"/>
            <ac:spMk id="575490" creationId="{00000000-0000-0000-0000-000000000000}"/>
          </ac:spMkLst>
        </pc:spChg>
      </pc:sldChg>
      <pc:sldChg chg="modSp add mod">
        <pc:chgData name="Pablo Irarrazaval Mena" userId="3c111ed6-5bfc-416b-8ce2-02d94e7909c8" providerId="ADAL" clId="{6905B785-B1C4-4F4A-BA6D-19CE9B72A0F5}" dt="2023-11-16T18:28:05.866" v="508" actId="20577"/>
        <pc:sldMkLst>
          <pc:docMk/>
          <pc:sldMk cId="0" sldId="279"/>
        </pc:sldMkLst>
        <pc:spChg chg="mod">
          <ac:chgData name="Pablo Irarrazaval Mena" userId="3c111ed6-5bfc-416b-8ce2-02d94e7909c8" providerId="ADAL" clId="{6905B785-B1C4-4F4A-BA6D-19CE9B72A0F5}" dt="2023-11-16T18:28:05.866" v="508" actId="20577"/>
          <ac:spMkLst>
            <pc:docMk/>
            <pc:sldMk cId="0" sldId="279"/>
            <ac:spMk id="563202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8:41:01.768" v="637" actId="1076"/>
        <pc:sldMkLst>
          <pc:docMk/>
          <pc:sldMk cId="0" sldId="280"/>
        </pc:sldMkLst>
        <pc:spChg chg="add mod ord">
          <ac:chgData name="Pablo Irarrazaval Mena" userId="3c111ed6-5bfc-416b-8ce2-02d94e7909c8" providerId="ADAL" clId="{6905B785-B1C4-4F4A-BA6D-19CE9B72A0F5}" dt="2023-11-16T18:40:49.873" v="635"/>
          <ac:spMkLst>
            <pc:docMk/>
            <pc:sldMk cId="0" sldId="280"/>
            <ac:spMk id="2" creationId="{CD45C161-DC3A-73AE-555F-51405E57E838}"/>
          </ac:spMkLst>
        </pc:spChg>
        <pc:spChg chg="add del mod ord">
          <ac:chgData name="Pablo Irarrazaval Mena" userId="3c111ed6-5bfc-416b-8ce2-02d94e7909c8" providerId="ADAL" clId="{6905B785-B1C4-4F4A-BA6D-19CE9B72A0F5}" dt="2023-11-16T18:40:52.271" v="636" actId="478"/>
          <ac:spMkLst>
            <pc:docMk/>
            <pc:sldMk cId="0" sldId="280"/>
            <ac:spMk id="3" creationId="{4183E58A-B77D-2170-D280-DBE23B8CD0DB}"/>
          </ac:spMkLst>
        </pc:spChg>
        <pc:spChg chg="del mod">
          <ac:chgData name="Pablo Irarrazaval Mena" userId="3c111ed6-5bfc-416b-8ce2-02d94e7909c8" providerId="ADAL" clId="{6905B785-B1C4-4F4A-BA6D-19CE9B72A0F5}" dt="2023-11-16T18:40:45.837" v="633" actId="478"/>
          <ac:spMkLst>
            <pc:docMk/>
            <pc:sldMk cId="0" sldId="280"/>
            <ac:spMk id="576514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1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2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4" creationId="{00000000-0000-0000-0000-000000000000}"/>
          </ac:picMkLst>
        </pc:picChg>
      </pc:sldChg>
      <pc:sldChg chg="add">
        <pc:chgData name="Pablo Irarrazaval Mena" userId="3c111ed6-5bfc-416b-8ce2-02d94e7909c8" providerId="ADAL" clId="{6905B785-B1C4-4F4A-BA6D-19CE9B72A0F5}" dt="2023-11-16T18:14:57.860" v="343"/>
        <pc:sldMkLst>
          <pc:docMk/>
          <pc:sldMk cId="0" sldId="297"/>
        </pc:sldMkLst>
      </pc:sldChg>
      <pc:sldChg chg="add">
        <pc:chgData name="Pablo Irarrazaval Mena" userId="3c111ed6-5bfc-416b-8ce2-02d94e7909c8" providerId="ADAL" clId="{6905B785-B1C4-4F4A-BA6D-19CE9B72A0F5}" dt="2023-11-16T18:15:10.713" v="344"/>
        <pc:sldMkLst>
          <pc:docMk/>
          <pc:sldMk cId="0" sldId="298"/>
        </pc:sldMkLst>
      </pc:sldChg>
      <pc:sldChg chg="add">
        <pc:chgData name="Pablo Irarrazaval Mena" userId="3c111ed6-5bfc-416b-8ce2-02d94e7909c8" providerId="ADAL" clId="{6905B785-B1C4-4F4A-BA6D-19CE9B72A0F5}" dt="2023-11-16T18:17:53.618" v="400"/>
        <pc:sldMkLst>
          <pc:docMk/>
          <pc:sldMk cId="0" sldId="299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7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8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9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30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2777874882" sldId="331"/>
        </pc:sldMkLst>
      </pc:sldChg>
      <pc:sldChg chg="modSp add mod">
        <pc:chgData name="Pablo Irarrazaval Mena" userId="3c111ed6-5bfc-416b-8ce2-02d94e7909c8" providerId="ADAL" clId="{6905B785-B1C4-4F4A-BA6D-19CE9B72A0F5}" dt="2023-11-16T18:21:39.897" v="424" actId="20577"/>
        <pc:sldMkLst>
          <pc:docMk/>
          <pc:sldMk cId="1381648642" sldId="332"/>
        </pc:sldMkLst>
        <pc:spChg chg="mod">
          <ac:chgData name="Pablo Irarrazaval Mena" userId="3c111ed6-5bfc-416b-8ce2-02d94e7909c8" providerId="ADAL" clId="{6905B785-B1C4-4F4A-BA6D-19CE9B72A0F5}" dt="2023-11-16T18:21:39.897" v="424" actId="20577"/>
          <ac:spMkLst>
            <pc:docMk/>
            <pc:sldMk cId="1381648642" sldId="332"/>
            <ac:spMk id="20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8:40:13.758" v="628" actId="478"/>
        <pc:sldMkLst>
          <pc:docMk/>
          <pc:sldMk cId="0" sldId="333"/>
        </pc:sldMkLst>
        <pc:spChg chg="add mod ord">
          <ac:chgData name="Pablo Irarrazaval Mena" userId="3c111ed6-5bfc-416b-8ce2-02d94e7909c8" providerId="ADAL" clId="{6905B785-B1C4-4F4A-BA6D-19CE9B72A0F5}" dt="2023-11-16T18:40:10.924" v="627"/>
          <ac:spMkLst>
            <pc:docMk/>
            <pc:sldMk cId="0" sldId="333"/>
            <ac:spMk id="2" creationId="{8184A8DF-D9D4-2D81-5DD8-19642AA2D0ED}"/>
          </ac:spMkLst>
        </pc:spChg>
        <pc:spChg chg="add del mod ord">
          <ac:chgData name="Pablo Irarrazaval Mena" userId="3c111ed6-5bfc-416b-8ce2-02d94e7909c8" providerId="ADAL" clId="{6905B785-B1C4-4F4A-BA6D-19CE9B72A0F5}" dt="2023-11-16T18:40:13.758" v="628" actId="478"/>
          <ac:spMkLst>
            <pc:docMk/>
            <pc:sldMk cId="0" sldId="333"/>
            <ac:spMk id="3" creationId="{9D916522-9A3E-F56E-7503-E06EF7E860BF}"/>
          </ac:spMkLst>
        </pc:spChg>
        <pc:spChg chg="del mod">
          <ac:chgData name="Pablo Irarrazaval Mena" userId="3c111ed6-5bfc-416b-8ce2-02d94e7909c8" providerId="ADAL" clId="{6905B785-B1C4-4F4A-BA6D-19CE9B72A0F5}" dt="2023-11-16T18:40:06.166" v="625" actId="478"/>
          <ac:spMkLst>
            <pc:docMk/>
            <pc:sldMk cId="0" sldId="333"/>
            <ac:spMk id="553986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5:22:34.599" v="183"/>
        <pc:sldMkLst>
          <pc:docMk/>
          <pc:sldMk cId="484656597" sldId="348"/>
        </pc:sldMkLst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2" creationId="{AD937795-8A65-B1F6-16B8-17A030DCC89C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3" creationId="{66103C26-43CB-584D-19C8-0BB1E8C6524D}"/>
          </ac:spMkLst>
        </pc:spChg>
        <pc:spChg chg="mod ord">
          <ac:chgData name="Pablo Irarrazaval Mena" userId="3c111ed6-5bfc-416b-8ce2-02d94e7909c8" providerId="ADAL" clId="{6905B785-B1C4-4F4A-BA6D-19CE9B72A0F5}" dt="2023-11-16T15:18:59.209" v="108" actId="20577"/>
          <ac:spMkLst>
            <pc:docMk/>
            <pc:sldMk cId="484656597" sldId="348"/>
            <ac:spMk id="5" creationId="{00000000-0000-0000-0000-000000000000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7" creationId="{5D293B97-C28F-6CED-776D-514F949830C0}"/>
          </ac:spMkLst>
        </pc:spChg>
        <pc:spChg chg="del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84656597" sldId="348"/>
            <ac:spMk id="8" creationId="{00000000-0000-0000-0000-000000000000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9" creationId="{92D50858-ABCE-82C2-1974-0772A8A5D9FD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1" creationId="{BC085EE3-D29E-E272-D316-B04B22266739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3" creationId="{EDA1596C-38AE-0A0C-20A0-10B868F44DAF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5" creationId="{EBA03E5F-D259-7677-1266-AAC8DE686A95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6" creationId="{75A97EEA-1C9F-63E2-A174-0580C6553679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8" creationId="{2C0D7F1D-912F-CFB0-85FB-611F92570496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9" creationId="{F1EB7F8E-976B-3C86-C245-0A1B67997650}"/>
          </ac:spMkLst>
        </pc:spChg>
        <pc:spChg chg="add mod">
          <ac:chgData name="Pablo Irarrazaval Mena" userId="3c111ed6-5bfc-416b-8ce2-02d94e7909c8" providerId="ADAL" clId="{6905B785-B1C4-4F4A-BA6D-19CE9B72A0F5}" dt="2023-11-16T15:22:34.599" v="183"/>
          <ac:spMkLst>
            <pc:docMk/>
            <pc:sldMk cId="484656597" sldId="348"/>
            <ac:spMk id="20" creationId="{C34C237B-8992-7685-6955-3D7E42493DAB}"/>
          </ac:spMkLst>
        </pc:sp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4" creationId="{85D4ED2F-F7B5-0C80-525E-0F433F84FFAB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6" creationId="{2194D6C6-A56D-D7C9-5083-A9B053DC30AF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0" creationId="{6F8D7D93-242F-E45A-F16B-6CF736611AF7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2" creationId="{84AEF121-6B7B-C2BF-A80A-5302CE3C99FD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4" creationId="{E88B564C-F6E8-826A-1967-1B341C52102D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7" creationId="{8D57AD61-DBC3-05BB-D25C-81A5C8DEF51B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19:17.042" v="112" actId="47"/>
        <pc:sldMkLst>
          <pc:docMk/>
          <pc:sldMk cId="2983072886" sldId="349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983072886" sldId="349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9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0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1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2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14:28.203" v="5" actId="21"/>
          <ac:picMkLst>
            <pc:docMk/>
            <pc:sldMk cId="2983072886" sldId="349"/>
            <ac:picMk id="166914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4:28.203" v="5" actId="21"/>
          <ac:picMkLst>
            <pc:docMk/>
            <pc:sldMk cId="2983072886" sldId="349"/>
            <ac:picMk id="168962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19:45.718" v="117" actId="47"/>
        <pc:sldMkLst>
          <pc:docMk/>
          <pc:sldMk cId="3127951005" sldId="350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127951005" sldId="350"/>
            <ac:spMk id="5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18:16.469" v="83" actId="21"/>
          <ac:picMkLst>
            <pc:docMk/>
            <pc:sldMk cId="3127951005" sldId="350"/>
            <ac:picMk id="164867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7:33.235" v="58" actId="478"/>
          <ac:picMkLst>
            <pc:docMk/>
            <pc:sldMk cId="3127951005" sldId="350"/>
            <ac:picMk id="164868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2:27.977" v="181" actId="47"/>
        <pc:sldMkLst>
          <pc:docMk/>
          <pc:sldMk cId="2085062180" sldId="35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085062180" sldId="351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0:52.015" v="134" actId="21"/>
          <ac:spMkLst>
            <pc:docMk/>
            <pc:sldMk cId="2085062180" sldId="351"/>
            <ac:spMk id="6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0:12.502" v="122" actId="21"/>
          <ac:spMkLst>
            <pc:docMk/>
            <pc:sldMk cId="2085062180" sldId="351"/>
            <ac:spMk id="7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1:31.277" v="145" actId="21"/>
          <ac:spMkLst>
            <pc:docMk/>
            <pc:sldMk cId="2085062180" sldId="351"/>
            <ac:spMk id="9" creationId="{00000000-0000-0000-0000-000000000000}"/>
          </ac:spMkLst>
        </pc:spChg>
        <pc:spChg chg="del mod">
          <ac:chgData name="Pablo Irarrazaval Mena" userId="3c111ed6-5bfc-416b-8ce2-02d94e7909c8" providerId="ADAL" clId="{6905B785-B1C4-4F4A-BA6D-19CE9B72A0F5}" dt="2023-11-16T15:22:02.877" v="156" actId="21"/>
          <ac:spMkLst>
            <pc:docMk/>
            <pc:sldMk cId="2085062180" sldId="351"/>
            <ac:spMk id="10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1:16.179" v="141" actId="21"/>
          <ac:picMkLst>
            <pc:docMk/>
            <pc:sldMk cId="2085062180" sldId="351"/>
            <ac:picMk id="1026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9:52.787" v="118" actId="21"/>
          <ac:picMkLst>
            <pc:docMk/>
            <pc:sldMk cId="2085062180" sldId="351"/>
            <ac:picMk id="164866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5:08.018" v="224" actId="47"/>
        <pc:sldMkLst>
          <pc:docMk/>
          <pc:sldMk cId="402906419" sldId="352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02906419" sldId="352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2:32.365" v="182" actId="21"/>
          <ac:spMkLst>
            <pc:docMk/>
            <pc:sldMk cId="402906419" sldId="352"/>
            <ac:spMk id="8" creationId="{00000000-0000-0000-0000-000000000000}"/>
          </ac:spMkLst>
        </pc:spChg>
        <pc:spChg chg="mod">
          <ac:chgData name="Pablo Irarrazaval Mena" userId="3c111ed6-5bfc-416b-8ce2-02d94e7909c8" providerId="ADAL" clId="{6905B785-B1C4-4F4A-BA6D-19CE9B72A0F5}" dt="2023-11-16T15:23:38.652" v="201" actId="21"/>
          <ac:spMkLst>
            <pc:docMk/>
            <pc:sldMk cId="402906419" sldId="352"/>
            <ac:spMk id="10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4:06.612" v="210" actId="21"/>
          <ac:spMkLst>
            <pc:docMk/>
            <pc:sldMk cId="402906419" sldId="352"/>
            <ac:spMk id="12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3:21.573" v="193" actId="21"/>
          <ac:spMkLst>
            <pc:docMk/>
            <pc:sldMk cId="402906419" sldId="352"/>
            <ac:spMk id="13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3:04.235" v="187" actId="21"/>
          <ac:picMkLst>
            <pc:docMk/>
            <pc:sldMk cId="402906419" sldId="352"/>
            <ac:picMk id="165890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3:10.683" v="190" actId="21"/>
          <ac:picMkLst>
            <pc:docMk/>
            <pc:sldMk cId="402906419" sldId="352"/>
            <ac:picMk id="165891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5:09.832" v="225" actId="47"/>
        <pc:sldMkLst>
          <pc:docMk/>
          <pc:sldMk cId="2717722137" sldId="353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717722137" sldId="353"/>
            <ac:spMk id="2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4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5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2050" creationId="{00000000-0000-0000-0000-000000000000}"/>
          </ac:picMkLst>
        </pc:pic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411704213" sldId="354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411704213" sldId="354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7285791" sldId="355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7285791" sldId="355"/>
            <ac:spMk id="2" creationId="{00000000-0000-0000-0000-000000000000}"/>
          </ac:spMkLst>
        </pc:spChg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2139849844" sldId="356"/>
        </pc:sldMkLst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09943254" sldId="35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09943254" sldId="357"/>
            <ac:spMk id="2" creationId="{00000000-0000-0000-0000-000000000000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835037543" sldId="358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835037543" sldId="358"/>
            <ac:spMk id="2" creationId="{00000000-0000-0000-0000-000000000000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819196233" sldId="359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819196233" sldId="359"/>
            <ac:spMk id="2" creationId="{00000000-0000-0000-0000-000000000000}"/>
          </ac:spMkLst>
        </pc:spChg>
      </pc:sldChg>
      <pc:sldChg chg="addSp delSp modSp add mod setBg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416828074" sldId="360"/>
        </pc:sldMkLst>
        <pc:spChg chg="del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416828074" sldId="360"/>
            <ac:spMk id="2" creationId="{00000000-0000-0000-0000-000000000000}"/>
          </ac:spMkLst>
        </pc:spChg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416828074" sldId="360"/>
            <ac:spMk id="3" creationId="{44B2559A-09E7-8310-3BD8-87487A9039AC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216371690" sldId="36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216371690" sldId="361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835409988" sldId="362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835409988" sldId="362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568167636" sldId="363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568167636" sldId="363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8:38:33.671" v="609" actId="1036"/>
        <pc:sldMkLst>
          <pc:docMk/>
          <pc:sldMk cId="3072471135" sldId="364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072471135" sldId="364"/>
            <ac:spMk id="2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38:33.671" v="609" actId="1036"/>
          <ac:picMkLst>
            <pc:docMk/>
            <pc:sldMk cId="3072471135" sldId="364"/>
            <ac:picMk id="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38:33.671" v="609" actId="1036"/>
          <ac:picMkLst>
            <pc:docMk/>
            <pc:sldMk cId="3072471135" sldId="364"/>
            <ac:picMk id="4" creationId="{00000000-0000-0000-0000-000000000000}"/>
          </ac:picMkLst>
        </pc:pic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087433264" sldId="365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087433264" sldId="365"/>
            <ac:spMk id="2" creationId="{00000000-0000-0000-0000-000000000000}"/>
          </ac:spMkLst>
        </pc:spChg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2388741156" sldId="366"/>
        </pc:sldMkLst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3417017095" sldId="367"/>
        </pc:sldMkLst>
      </pc:sldChg>
      <pc:sldChg chg="addSp modSp add mod">
        <pc:chgData name="Pablo Irarrazaval Mena" userId="3c111ed6-5bfc-416b-8ce2-02d94e7909c8" providerId="ADAL" clId="{6905B785-B1C4-4F4A-BA6D-19CE9B72A0F5}" dt="2023-11-16T18:40:24.257" v="630" actId="1076"/>
        <pc:sldMkLst>
          <pc:docMk/>
          <pc:sldMk cId="4184475371" sldId="371"/>
        </pc:sldMkLst>
        <pc:picChg chg="add mod">
          <ac:chgData name="Pablo Irarrazaval Mena" userId="3c111ed6-5bfc-416b-8ce2-02d94e7909c8" providerId="ADAL" clId="{6905B785-B1C4-4F4A-BA6D-19CE9B72A0F5}" dt="2023-11-16T18:40:22.600" v="629" actId="1076"/>
          <ac:picMkLst>
            <pc:docMk/>
            <pc:sldMk cId="4184475371" sldId="371"/>
            <ac:picMk id="3" creationId="{81D8A5B7-4A8B-3107-DDF4-D67AB04E2D60}"/>
          </ac:picMkLst>
        </pc:picChg>
        <pc:picChg chg="mod">
          <ac:chgData name="Pablo Irarrazaval Mena" userId="3c111ed6-5bfc-416b-8ce2-02d94e7909c8" providerId="ADAL" clId="{6905B785-B1C4-4F4A-BA6D-19CE9B72A0F5}" dt="2023-11-16T18:40:24.257" v="630" actId="1076"/>
          <ac:picMkLst>
            <pc:docMk/>
            <pc:sldMk cId="4184475371" sldId="371"/>
            <ac:picMk id="8" creationId="{00000000-0000-0000-0000-000000000000}"/>
          </ac:picMkLst>
        </pc:picChg>
      </pc:sldChg>
      <pc:sldChg chg="add del">
        <pc:chgData name="Pablo Irarrazaval Mena" userId="3c111ed6-5bfc-416b-8ce2-02d94e7909c8" providerId="ADAL" clId="{6905B785-B1C4-4F4A-BA6D-19CE9B72A0F5}" dt="2023-11-16T18:21:49.589" v="425" actId="47"/>
        <pc:sldMkLst>
          <pc:docMk/>
          <pc:sldMk cId="3929246919" sldId="372"/>
        </pc:sldMkLst>
      </pc:sldChg>
      <pc:sldChg chg="add del">
        <pc:chgData name="Pablo Irarrazaval Mena" userId="3c111ed6-5bfc-416b-8ce2-02d94e7909c8" providerId="ADAL" clId="{6905B785-B1C4-4F4A-BA6D-19CE9B72A0F5}" dt="2023-11-16T18:21:56.102" v="426" actId="47"/>
        <pc:sldMkLst>
          <pc:docMk/>
          <pc:sldMk cId="2727263201" sldId="373"/>
        </pc:sldMkLst>
      </pc:sldChg>
      <pc:sldChg chg="add del">
        <pc:chgData name="Pablo Irarrazaval Mena" userId="3c111ed6-5bfc-416b-8ce2-02d94e7909c8" providerId="ADAL" clId="{6905B785-B1C4-4F4A-BA6D-19CE9B72A0F5}" dt="2023-11-16T18:22:28.528" v="436" actId="47"/>
        <pc:sldMkLst>
          <pc:docMk/>
          <pc:sldMk cId="2841920039" sldId="374"/>
        </pc:sldMkLst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789773601" sldId="37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789773601" sldId="377"/>
            <ac:spMk id="2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789773601" sldId="377"/>
            <ac:spMk id="5" creationId="{00000000-0000-0000-0000-000000000000}"/>
          </ac:spMkLst>
        </pc:spChg>
      </pc:sldChg>
      <pc:sldChg chg="addSp 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862773752" sldId="385"/>
        </pc:sldMkLst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2" creationId="{F60EEBAC-6F81-7A15-F03E-4E64892D927C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4" creationId="{00000000-0000-0000-0000-000000000000}"/>
          </ac:spMkLst>
        </pc:spChg>
      </pc:sldChg>
      <pc:sldChg chg="addSp 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893089285" sldId="386"/>
        </pc:sldMkLst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2" creationId="{977D1922-5A83-9D30-02BA-AD7FD8456427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8:52.165" v="611" actId="478"/>
        <pc:sldMkLst>
          <pc:docMk/>
          <pc:sldMk cId="4111311466" sldId="38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111311466" sldId="387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2.165" v="611" actId="478"/>
          <ac:spMkLst>
            <pc:docMk/>
            <pc:sldMk cId="4111311466" sldId="387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0.342" v="610" actId="478"/>
          <ac:spMkLst>
            <pc:docMk/>
            <pc:sldMk cId="4111311466" sldId="387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00.684" v="613" actId="478"/>
        <pc:sldMkLst>
          <pc:docMk/>
          <pc:sldMk cId="108701600" sldId="388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08701600" sldId="388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8.845" v="612" actId="478"/>
          <ac:spMkLst>
            <pc:docMk/>
            <pc:sldMk cId="108701600" sldId="388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0.684" v="613" actId="478"/>
          <ac:spMkLst>
            <pc:docMk/>
            <pc:sldMk cId="108701600" sldId="388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06.277" v="615" actId="478"/>
        <pc:sldMkLst>
          <pc:docMk/>
          <pc:sldMk cId="599836169" sldId="389"/>
        </pc:sldMkLst>
        <pc:spChg chg="del mod ord">
          <ac:chgData name="Pablo Irarrazaval Mena" userId="3c111ed6-5bfc-416b-8ce2-02d94e7909c8" providerId="ADAL" clId="{6905B785-B1C4-4F4A-BA6D-19CE9B72A0F5}" dt="2023-11-16T18:39:04.391" v="614" actId="478"/>
          <ac:spMkLst>
            <pc:docMk/>
            <pc:sldMk cId="599836169" sldId="389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6.277" v="615" actId="478"/>
          <ac:spMkLst>
            <pc:docMk/>
            <pc:sldMk cId="599836169" sldId="389"/>
            <ac:spMk id="4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599836169" sldId="389"/>
            <ac:spMk id="7" creationId="{00000000-0000-0000-0000-000000000000}"/>
          </ac:spMkLst>
        </pc:spChg>
      </pc:sldChg>
      <pc:sldChg chg="modSp add del mod chgLayout">
        <pc:chgData name="Pablo Irarrazaval Mena" userId="3c111ed6-5bfc-416b-8ce2-02d94e7909c8" providerId="ADAL" clId="{6905B785-B1C4-4F4A-BA6D-19CE9B72A0F5}" dt="2023-11-16T15:26:05.655" v="226" actId="47"/>
        <pc:sldMkLst>
          <pc:docMk/>
          <pc:sldMk cId="3629175397" sldId="390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4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7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10.452" v="617" actId="478"/>
        <pc:sldMkLst>
          <pc:docMk/>
          <pc:sldMk cId="4222584183" sldId="39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222584183" sldId="391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8.856" v="616" actId="478"/>
          <ac:spMkLst>
            <pc:docMk/>
            <pc:sldMk cId="4222584183" sldId="391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10.452" v="617" actId="478"/>
          <ac:spMkLst>
            <pc:docMk/>
            <pc:sldMk cId="4222584183" sldId="391"/>
            <ac:spMk id="4" creationId="{00000000-0000-0000-0000-000000000000}"/>
          </ac:spMkLst>
        </pc:spChg>
      </pc:sldChg>
      <pc:sldChg chg="addSp delSp modSp add mod">
        <pc:chgData name="Pablo Irarrazaval Mena" userId="3c111ed6-5bfc-416b-8ce2-02d94e7909c8" providerId="ADAL" clId="{6905B785-B1C4-4F4A-BA6D-19CE9B72A0F5}" dt="2023-11-16T15:24:57.298" v="223" actId="1076"/>
        <pc:sldMkLst>
          <pc:docMk/>
          <pc:sldMk cId="3894467991" sldId="392"/>
        </pc:sldMkLst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2" creationId="{AD937795-8A65-B1F6-16B8-17A030DCC89C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3" creationId="{66103C26-43CB-584D-19C8-0BB1E8C6524D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7" creationId="{5D293B97-C28F-6CED-776D-514F949830C0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9" creationId="{92D50858-ABCE-82C2-1974-0772A8A5D9FD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1" creationId="{BC085EE3-D29E-E272-D316-B04B22266739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3" creationId="{EDA1596C-38AE-0A0C-20A0-10B868F44DAF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5" creationId="{EBA03E5F-D259-7677-1266-AAC8DE686A95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6" creationId="{75A97EEA-1C9F-63E2-A174-0580C6553679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8" creationId="{2C0D7F1D-912F-CFB0-85FB-611F92570496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9" creationId="{F1EB7F8E-976B-3C86-C245-0A1B67997650}"/>
          </ac:spMkLst>
        </pc:spChg>
        <pc:spChg chg="add mod">
          <ac:chgData name="Pablo Irarrazaval Mena" userId="3c111ed6-5bfc-416b-8ce2-02d94e7909c8" providerId="ADAL" clId="{6905B785-B1C4-4F4A-BA6D-19CE9B72A0F5}" dt="2023-11-16T15:24:22.052" v="213" actId="1076"/>
          <ac:spMkLst>
            <pc:docMk/>
            <pc:sldMk cId="3894467991" sldId="392"/>
            <ac:spMk id="22" creationId="{EBBB3F03-5C98-CC13-A655-13FCC6DC75F6}"/>
          </ac:spMkLst>
        </pc:spChg>
        <pc:spChg chg="add mod">
          <ac:chgData name="Pablo Irarrazaval Mena" userId="3c111ed6-5bfc-416b-8ce2-02d94e7909c8" providerId="ADAL" clId="{6905B785-B1C4-4F4A-BA6D-19CE9B72A0F5}" dt="2023-11-16T15:24:14.386" v="212" actId="1076"/>
          <ac:spMkLst>
            <pc:docMk/>
            <pc:sldMk cId="3894467991" sldId="392"/>
            <ac:spMk id="23" creationId="{4F9ECD8B-FEF1-798A-DAB7-0BAC6E447FBD}"/>
          </ac:spMkLst>
        </pc:sp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4" creationId="{85D4ED2F-F7B5-0C80-525E-0F433F84FFAB}"/>
          </ac:picMkLst>
        </pc:picChg>
        <pc:picChg chg="del">
          <ac:chgData name="Pablo Irarrazaval Mena" userId="3c111ed6-5bfc-416b-8ce2-02d94e7909c8" providerId="ADAL" clId="{6905B785-B1C4-4F4A-BA6D-19CE9B72A0F5}" dt="2023-11-16T15:22:46.009" v="185" actId="478"/>
          <ac:picMkLst>
            <pc:docMk/>
            <pc:sldMk cId="3894467991" sldId="392"/>
            <ac:picMk id="6" creationId="{2194D6C6-A56D-D7C9-5083-A9B053DC30AF}"/>
          </ac:picMkLst>
        </pc:picChg>
        <pc:picChg chg="add mod">
          <ac:chgData name="Pablo Irarrazaval Mena" userId="3c111ed6-5bfc-416b-8ce2-02d94e7909c8" providerId="ADAL" clId="{6905B785-B1C4-4F4A-BA6D-19CE9B72A0F5}" dt="2023-11-16T15:24:22.052" v="213" actId="1076"/>
          <ac:picMkLst>
            <pc:docMk/>
            <pc:sldMk cId="3894467991" sldId="392"/>
            <ac:picMk id="8" creationId="{4900C19D-0700-B9E9-42EE-CB8474A5DA0C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0" creationId="{6F8D7D93-242F-E45A-F16B-6CF736611AF7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2" creationId="{84AEF121-6B7B-C2BF-A80A-5302CE3C99FD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4" creationId="{E88B564C-F6E8-826A-1967-1B341C52102D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7" creationId="{8D57AD61-DBC3-05BB-D25C-81A5C8DEF51B}"/>
          </ac:picMkLst>
        </pc:picChg>
        <pc:picChg chg="add mod">
          <ac:chgData name="Pablo Irarrazaval Mena" userId="3c111ed6-5bfc-416b-8ce2-02d94e7909c8" providerId="ADAL" clId="{6905B785-B1C4-4F4A-BA6D-19CE9B72A0F5}" dt="2023-11-16T15:24:22.052" v="213" actId="1076"/>
          <ac:picMkLst>
            <pc:docMk/>
            <pc:sldMk cId="3894467991" sldId="392"/>
            <ac:picMk id="21" creationId="{E060999B-927D-E104-3F00-370EEE4A0651}"/>
          </ac:picMkLst>
        </pc:picChg>
        <pc:picChg chg="add del mod">
          <ac:chgData name="Pablo Irarrazaval Mena" userId="3c111ed6-5bfc-416b-8ce2-02d94e7909c8" providerId="ADAL" clId="{6905B785-B1C4-4F4A-BA6D-19CE9B72A0F5}" dt="2023-11-16T15:24:47.323" v="220" actId="478"/>
          <ac:picMkLst>
            <pc:docMk/>
            <pc:sldMk cId="3894467991" sldId="392"/>
            <ac:picMk id="24" creationId="{17203DEE-CEF2-FCAE-6BBD-7F008D9B8860}"/>
          </ac:picMkLst>
        </pc:picChg>
        <pc:picChg chg="add mod">
          <ac:chgData name="Pablo Irarrazaval Mena" userId="3c111ed6-5bfc-416b-8ce2-02d94e7909c8" providerId="ADAL" clId="{6905B785-B1C4-4F4A-BA6D-19CE9B72A0F5}" dt="2023-11-16T15:24:57.298" v="223" actId="1076"/>
          <ac:picMkLst>
            <pc:docMk/>
            <pc:sldMk cId="3894467991" sldId="392"/>
            <ac:picMk id="25" creationId="{E1A9CFB3-9253-29E0-142E-5E7BD46DAEC1}"/>
          </ac:picMkLst>
        </pc:picChg>
        <pc:picChg chg="add mod">
          <ac:chgData name="Pablo Irarrazaval Mena" userId="3c111ed6-5bfc-416b-8ce2-02d94e7909c8" providerId="ADAL" clId="{6905B785-B1C4-4F4A-BA6D-19CE9B72A0F5}" dt="2023-11-16T15:24:55.345" v="222" actId="1076"/>
          <ac:picMkLst>
            <pc:docMk/>
            <pc:sldMk cId="3894467991" sldId="392"/>
            <ac:picMk id="26" creationId="{5EF3AA0E-6D21-7072-C489-2EA1D29131F2}"/>
          </ac:picMkLst>
        </pc:picChg>
      </pc:sldChg>
      <pc:sldChg chg="addSp delSp modSp new mod modClrScheme chgLayout">
        <pc:chgData name="Pablo Irarrazaval Mena" userId="3c111ed6-5bfc-416b-8ce2-02d94e7909c8" providerId="ADAL" clId="{6905B785-B1C4-4F4A-BA6D-19CE9B72A0F5}" dt="2023-11-16T15:26:41.990" v="242" actId="20577"/>
        <pc:sldMkLst>
          <pc:docMk/>
          <pc:sldMk cId="3448638018" sldId="393"/>
        </pc:sldMkLst>
        <pc:spChg chg="del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2" creationId="{A4738CBE-9DF7-13EA-5ABA-1A0DDB83E685}"/>
          </ac:spMkLst>
        </pc:spChg>
        <pc:spChg chg="del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3" creationId="{5B24B08C-4536-7844-7718-A8FAFB30C074}"/>
          </ac:spMkLst>
        </pc:spChg>
        <pc:spChg chg="add mod ord">
          <ac:chgData name="Pablo Irarrazaval Mena" userId="3c111ed6-5bfc-416b-8ce2-02d94e7909c8" providerId="ADAL" clId="{6905B785-B1C4-4F4A-BA6D-19CE9B72A0F5}" dt="2023-11-16T15:26:41.990" v="242" actId="20577"/>
          <ac:spMkLst>
            <pc:docMk/>
            <pc:sldMk cId="3448638018" sldId="393"/>
            <ac:spMk id="4" creationId="{A6D689FF-663C-A343-F930-D65A544115E8}"/>
          </ac:spMkLst>
        </pc:spChg>
        <pc:spChg chg="add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5" creationId="{6EF0B453-16B2-9C92-09A7-CAD9A2F4D3A8}"/>
          </ac:spMkLst>
        </pc:spChg>
      </pc:sldChg>
      <pc:sldChg chg="addSp delSp modSp new mod modClrScheme chgLayout">
        <pc:chgData name="Pablo Irarrazaval Mena" userId="3c111ed6-5bfc-416b-8ce2-02d94e7909c8" providerId="ADAL" clId="{6905B785-B1C4-4F4A-BA6D-19CE9B72A0F5}" dt="2023-11-16T18:11:52.827" v="319" actId="27636"/>
        <pc:sldMkLst>
          <pc:docMk/>
          <pc:sldMk cId="4057338168" sldId="394"/>
        </pc:sldMkLst>
        <pc:spChg chg="del mod ord">
          <ac:chgData name="Pablo Irarrazaval Mena" userId="3c111ed6-5bfc-416b-8ce2-02d94e7909c8" providerId="ADAL" clId="{6905B785-B1C4-4F4A-BA6D-19CE9B72A0F5}" dt="2023-11-16T18:09:48.938" v="244" actId="700"/>
          <ac:spMkLst>
            <pc:docMk/>
            <pc:sldMk cId="4057338168" sldId="394"/>
            <ac:spMk id="2" creationId="{7137D018-1380-82BE-8E80-65650513B00A}"/>
          </ac:spMkLst>
        </pc:spChg>
        <pc:spChg chg="add mod ord">
          <ac:chgData name="Pablo Irarrazaval Mena" userId="3c111ed6-5bfc-416b-8ce2-02d94e7909c8" providerId="ADAL" clId="{6905B785-B1C4-4F4A-BA6D-19CE9B72A0F5}" dt="2023-11-16T18:09:56.333" v="261" actId="20577"/>
          <ac:spMkLst>
            <pc:docMk/>
            <pc:sldMk cId="4057338168" sldId="394"/>
            <ac:spMk id="3" creationId="{A6CF0EC3-AA3F-C58F-AE7E-4C230E876C18}"/>
          </ac:spMkLst>
        </pc:spChg>
        <pc:spChg chg="add mod ord">
          <ac:chgData name="Pablo Irarrazaval Mena" userId="3c111ed6-5bfc-416b-8ce2-02d94e7909c8" providerId="ADAL" clId="{6905B785-B1C4-4F4A-BA6D-19CE9B72A0F5}" dt="2023-11-16T18:11:52.827" v="319" actId="27636"/>
          <ac:spMkLst>
            <pc:docMk/>
            <pc:sldMk cId="4057338168" sldId="394"/>
            <ac:spMk id="4" creationId="{1B410CF5-08B8-9E5E-349F-F11129CD340C}"/>
          </ac:spMkLst>
        </pc:spChg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3769756502" sldId="395"/>
        </pc:sldMkLst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2186343982" sldId="396"/>
        </pc:sldMkLst>
      </pc:sldChg>
      <pc:sldChg chg="addSp delSp modSp new mod modClrScheme chgLayout">
        <pc:chgData name="Pablo Irarrazaval Mena" userId="3c111ed6-5bfc-416b-8ce2-02d94e7909c8" providerId="ADAL" clId="{6905B785-B1C4-4F4A-BA6D-19CE9B72A0F5}" dt="2023-11-16T18:14:23.594" v="342" actId="20577"/>
        <pc:sldMkLst>
          <pc:docMk/>
          <pc:sldMk cId="1188553679" sldId="397"/>
        </pc:sldMkLst>
        <pc:spChg chg="del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2" creationId="{6C583939-8123-412B-567A-7E547B38AD51}"/>
          </ac:spMkLst>
        </pc:spChg>
        <pc:spChg chg="del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3" creationId="{3574DE55-EF3F-8AE9-6D19-306AC4BF537B}"/>
          </ac:spMkLst>
        </pc:spChg>
        <pc:spChg chg="add mod ord">
          <ac:chgData name="Pablo Irarrazaval Mena" userId="3c111ed6-5bfc-416b-8ce2-02d94e7909c8" providerId="ADAL" clId="{6905B785-B1C4-4F4A-BA6D-19CE9B72A0F5}" dt="2023-11-16T18:14:23.594" v="342" actId="20577"/>
          <ac:spMkLst>
            <pc:docMk/>
            <pc:sldMk cId="1188553679" sldId="397"/>
            <ac:spMk id="4" creationId="{21A0D3B8-F7C8-7A76-0A88-884412B74D11}"/>
          </ac:spMkLst>
        </pc:spChg>
        <pc:spChg chg="add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5" creationId="{9E9C3E0D-2C22-24EE-6EA0-0145BF9277EA}"/>
          </ac:spMkLst>
        </pc:spChg>
      </pc:sldChg>
      <pc:sldChg chg="addSp delSp modSp add mod chgLayout">
        <pc:chgData name="Pablo Irarrazaval Mena" userId="3c111ed6-5bfc-416b-8ce2-02d94e7909c8" providerId="ADAL" clId="{6905B785-B1C4-4F4A-BA6D-19CE9B72A0F5}" dt="2023-11-16T18:39:50.991" v="623" actId="478"/>
        <pc:sldMkLst>
          <pc:docMk/>
          <pc:sldMk cId="197382412" sldId="398"/>
        </pc:sldMkLst>
        <pc:spChg chg="del mod">
          <ac:chgData name="Pablo Irarrazaval Mena" userId="3c111ed6-5bfc-416b-8ce2-02d94e7909c8" providerId="ADAL" clId="{6905B785-B1C4-4F4A-BA6D-19CE9B72A0F5}" dt="2023-11-16T18:39:39.831" v="619" actId="478"/>
          <ac:spMkLst>
            <pc:docMk/>
            <pc:sldMk cId="197382412" sldId="398"/>
            <ac:spMk id="2" creationId="{00000000-0000-0000-0000-000000000000}"/>
          </ac:spMkLst>
        </pc:spChg>
        <pc:spChg chg="add mod ord">
          <ac:chgData name="Pablo Irarrazaval Mena" userId="3c111ed6-5bfc-416b-8ce2-02d94e7909c8" providerId="ADAL" clId="{6905B785-B1C4-4F4A-BA6D-19CE9B72A0F5}" dt="2023-11-16T18:39:45.498" v="622" actId="27636"/>
          <ac:spMkLst>
            <pc:docMk/>
            <pc:sldMk cId="197382412" sldId="398"/>
            <ac:spMk id="4" creationId="{52C89FAF-CD2D-A2B1-6FD6-9D30986C44C1}"/>
          </ac:spMkLst>
        </pc:spChg>
        <pc:spChg chg="add del mod ord">
          <ac:chgData name="Pablo Irarrazaval Mena" userId="3c111ed6-5bfc-416b-8ce2-02d94e7909c8" providerId="ADAL" clId="{6905B785-B1C4-4F4A-BA6D-19CE9B72A0F5}" dt="2023-11-16T18:39:50.991" v="623" actId="478"/>
          <ac:spMkLst>
            <pc:docMk/>
            <pc:sldMk cId="197382412" sldId="398"/>
            <ac:spMk id="5" creationId="{DE11A60C-EEED-7B9A-EA6C-B91CD966AC71}"/>
          </ac:spMkLst>
        </pc:spChg>
        <pc:spChg chg="mod">
          <ac:chgData name="Pablo Irarrazaval Mena" userId="3c111ed6-5bfc-416b-8ce2-02d94e7909c8" providerId="ADAL" clId="{6905B785-B1C4-4F4A-BA6D-19CE9B72A0F5}" dt="2023-11-16T18:17:28.735" v="395" actId="20577"/>
          <ac:spMkLst>
            <pc:docMk/>
            <pc:sldMk cId="197382412" sldId="398"/>
            <ac:spMk id="8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17:36.200" v="397" actId="478"/>
          <ac:spMkLst>
            <pc:docMk/>
            <pc:sldMk cId="197382412" sldId="398"/>
            <ac:spMk id="10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8:17:34.387" v="396" actId="478"/>
          <ac:picMkLst>
            <pc:docMk/>
            <pc:sldMk cId="197382412" sldId="398"/>
            <ac:picMk id="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17:17.251" v="351" actId="1076"/>
          <ac:picMkLst>
            <pc:docMk/>
            <pc:sldMk cId="197382412" sldId="398"/>
            <ac:picMk id="7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17:41.987" v="399" actId="1076"/>
          <ac:picMkLst>
            <pc:docMk/>
            <pc:sldMk cId="197382412" sldId="398"/>
            <ac:picMk id="20" creationId="{00000000-0000-0000-0000-000000000000}"/>
          </ac:picMkLst>
        </pc:picChg>
      </pc:sldChg>
      <pc:sldChg chg="addSp delSp modSp new mod modClrScheme chgLayout">
        <pc:chgData name="Pablo Irarrazaval Mena" userId="3c111ed6-5bfc-416b-8ce2-02d94e7909c8" providerId="ADAL" clId="{6905B785-B1C4-4F4A-BA6D-19CE9B72A0F5}" dt="2023-11-16T18:18:41.871" v="420" actId="20577"/>
        <pc:sldMkLst>
          <pc:docMk/>
          <pc:sldMk cId="1049037558" sldId="399"/>
        </pc:sldMkLst>
        <pc:spChg chg="del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2" creationId="{E539EBA6-C233-CD5C-CE1D-D4CA28FD5E02}"/>
          </ac:spMkLst>
        </pc:spChg>
        <pc:spChg chg="del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3" creationId="{8F6F3758-DBC1-865B-8FE4-3BDA70224FAD}"/>
          </ac:spMkLst>
        </pc:spChg>
        <pc:spChg chg="add mod ord">
          <ac:chgData name="Pablo Irarrazaval Mena" userId="3c111ed6-5bfc-416b-8ce2-02d94e7909c8" providerId="ADAL" clId="{6905B785-B1C4-4F4A-BA6D-19CE9B72A0F5}" dt="2023-11-16T18:18:41.871" v="420" actId="20577"/>
          <ac:spMkLst>
            <pc:docMk/>
            <pc:sldMk cId="1049037558" sldId="399"/>
            <ac:spMk id="4" creationId="{A39152E4-9F0E-771D-FA96-F8BFB260AB2E}"/>
          </ac:spMkLst>
        </pc:spChg>
        <pc:spChg chg="add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5" creationId="{39DAB8B5-E9DA-091C-7CAC-32C5ACCF97DE}"/>
          </ac:spMkLst>
        </pc:spChg>
      </pc:sldChg>
      <pc:sldChg chg="add del">
        <pc:chgData name="Pablo Irarrazaval Mena" userId="3c111ed6-5bfc-416b-8ce2-02d94e7909c8" providerId="ADAL" clId="{6905B785-B1C4-4F4A-BA6D-19CE9B72A0F5}" dt="2023-11-16T18:26:51.253" v="500" actId="47"/>
        <pc:sldMkLst>
          <pc:docMk/>
          <pc:sldMk cId="1395139931" sldId="400"/>
        </pc:sldMkLst>
      </pc:sldChg>
      <pc:sldChg chg="add del ord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4170090385" sldId="401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673097992" sldId="402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1903487107" sldId="403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1564935856" sldId="404"/>
        </pc:sldMkLst>
      </pc:sldChg>
      <pc:sldChg chg="add del">
        <pc:chgData name="Pablo Irarrazaval Mena" userId="3c111ed6-5bfc-416b-8ce2-02d94e7909c8" providerId="ADAL" clId="{6905B785-B1C4-4F4A-BA6D-19CE9B72A0F5}" dt="2023-11-16T18:27:57.754" v="504" actId="47"/>
        <pc:sldMkLst>
          <pc:docMk/>
          <pc:sldMk cId="1463947266" sldId="405"/>
        </pc:sldMkLst>
      </pc:sldChg>
      <pc:sldChg chg="add del">
        <pc:chgData name="Pablo Irarrazaval Mena" userId="3c111ed6-5bfc-416b-8ce2-02d94e7909c8" providerId="ADAL" clId="{6905B785-B1C4-4F4A-BA6D-19CE9B72A0F5}" dt="2023-11-16T18:28:33.826" v="509" actId="47"/>
        <pc:sldMkLst>
          <pc:docMk/>
          <pc:sldMk cId="1960354902" sldId="406"/>
        </pc:sldMkLst>
      </pc:sldChg>
      <pc:sldChg chg="add del">
        <pc:chgData name="Pablo Irarrazaval Mena" userId="3c111ed6-5bfc-416b-8ce2-02d94e7909c8" providerId="ADAL" clId="{6905B785-B1C4-4F4A-BA6D-19CE9B72A0F5}" dt="2023-11-16T18:28:47.305" v="511" actId="47"/>
        <pc:sldMkLst>
          <pc:docMk/>
          <pc:sldMk cId="523196638" sldId="407"/>
        </pc:sldMkLst>
      </pc:sldChg>
      <pc:sldChg chg="addSp delSp modSp new mod modClrScheme chgLayout">
        <pc:chgData name="Pablo Irarrazaval Mena" userId="3c111ed6-5bfc-416b-8ce2-02d94e7909c8" providerId="ADAL" clId="{6905B785-B1C4-4F4A-BA6D-19CE9B72A0F5}" dt="2023-11-16T18:23:46.438" v="468" actId="20577"/>
        <pc:sldMkLst>
          <pc:docMk/>
          <pc:sldMk cId="4186837542" sldId="408"/>
        </pc:sldMkLst>
        <pc:spChg chg="del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2" creationId="{E4A1BDD5-67F7-55E8-1EF1-D7B33694C219}"/>
          </ac:spMkLst>
        </pc:spChg>
        <pc:spChg chg="del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3" creationId="{8BF8B6CB-3687-E320-55E2-DB8EE1746890}"/>
          </ac:spMkLst>
        </pc:spChg>
        <pc:spChg chg="add mod ord">
          <ac:chgData name="Pablo Irarrazaval Mena" userId="3c111ed6-5bfc-416b-8ce2-02d94e7909c8" providerId="ADAL" clId="{6905B785-B1C4-4F4A-BA6D-19CE9B72A0F5}" dt="2023-11-16T18:23:46.438" v="468" actId="20577"/>
          <ac:spMkLst>
            <pc:docMk/>
            <pc:sldMk cId="4186837542" sldId="408"/>
            <ac:spMk id="4" creationId="{736AB9C5-A63E-6AB6-B90D-5567A58953F8}"/>
          </ac:spMkLst>
        </pc:spChg>
        <pc:spChg chg="add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5" creationId="{BC07E553-4974-B54E-B187-A7121219981A}"/>
          </ac:spMkLst>
        </pc:spChg>
      </pc:sldChg>
      <pc:sldMasterChg chg="addSp delSp modSp mod">
        <pc:chgData name="Pablo Irarrazaval Mena" userId="3c111ed6-5bfc-416b-8ce2-02d94e7909c8" providerId="ADAL" clId="{6905B785-B1C4-4F4A-BA6D-19CE9B72A0F5}" dt="2023-11-16T18:37:50.728" v="585" actId="1036"/>
        <pc:sldMasterMkLst>
          <pc:docMk/>
          <pc:sldMasterMk cId="3675669271" sldId="2147483660"/>
        </pc:sldMasterMkLst>
        <pc:spChg chg="mod">
          <ac:chgData name="Pablo Irarrazaval Mena" userId="3c111ed6-5bfc-416b-8ce2-02d94e7909c8" providerId="ADAL" clId="{6905B785-B1C4-4F4A-BA6D-19CE9B72A0F5}" dt="2023-11-16T18:36:30.971" v="560" actId="14100"/>
          <ac:spMkLst>
            <pc:docMk/>
            <pc:sldMasterMk cId="3675669271" sldId="2147483660"/>
            <ac:spMk id="2" creationId="{00000000-0000-0000-0000-000000000000}"/>
          </ac:spMkLst>
        </pc:spChg>
        <pc:spChg chg="mod">
          <ac:chgData name="Pablo Irarrazaval Mena" userId="3c111ed6-5bfc-416b-8ce2-02d94e7909c8" providerId="ADAL" clId="{6905B785-B1C4-4F4A-BA6D-19CE9B72A0F5}" dt="2023-11-16T18:36:33.915" v="561" actId="14100"/>
          <ac:spMkLst>
            <pc:docMk/>
            <pc:sldMasterMk cId="3675669271" sldId="2147483660"/>
            <ac:spMk id="3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4.797" v="520" actId="478"/>
          <ac:spMkLst>
            <pc:docMk/>
            <pc:sldMasterMk cId="3675669271" sldId="2147483660"/>
            <ac:spMk id="4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6.249" v="521" actId="478"/>
          <ac:spMkLst>
            <pc:docMk/>
            <pc:sldMasterMk cId="3675669271" sldId="2147483660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7.811" v="522" actId="478"/>
          <ac:spMkLst>
            <pc:docMk/>
            <pc:sldMasterMk cId="3675669271" sldId="2147483660"/>
            <ac:spMk id="6" creationId="{00000000-0000-0000-0000-000000000000}"/>
          </ac:spMkLst>
        </pc:sp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7" creationId="{3EC85378-0732-5731-4A3C-66C6A473623F}"/>
          </ac:picMkLst>
        </pc:pic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8" creationId="{D44CAC4D-FCB0-89C7-48E2-3AC6FCCFE9B1}"/>
          </ac:picMkLst>
        </pc:pic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9" creationId="{2DF45A5F-BB86-7CE5-A6F9-85E03018BD93}"/>
          </ac:picMkLst>
        </pc:picChg>
        <pc:cxnChg chg="add mod">
          <ac:chgData name="Pablo Irarrazaval Mena" userId="3c111ed6-5bfc-416b-8ce2-02d94e7909c8" providerId="ADAL" clId="{6905B785-B1C4-4F4A-BA6D-19CE9B72A0F5}" dt="2023-11-16T18:35:38.356" v="551" actId="1582"/>
          <ac:cxnSpMkLst>
            <pc:docMk/>
            <pc:sldMasterMk cId="3675669271" sldId="2147483660"/>
            <ac:cxnSpMk id="11" creationId="{E9ED575A-4DAE-E324-EE8B-2BEFB81D4B62}"/>
          </ac:cxnSpMkLst>
        </pc:cxn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41D63-8858-4900-8BAB-FB4F5E44202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A0C27-94F0-44F5-9B7D-A4CBD4F5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1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5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0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1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1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2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715841"/>
            <a:ext cx="8708874" cy="687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L" noProof="0"/>
              <a:t>Click</a:t>
            </a:r>
            <a:r>
              <a:rPr lang="es-CL" noProof="0" dirty="0"/>
              <a:t> </a:t>
            </a:r>
            <a:r>
              <a:rPr lang="es-CL" noProof="0" dirty="0" err="1"/>
              <a:t>to</a:t>
            </a:r>
            <a:r>
              <a:rPr lang="es-CL" noProof="0" dirty="0"/>
              <a:t> </a:t>
            </a:r>
            <a:r>
              <a:rPr lang="es-CL" noProof="0" dirty="0" err="1"/>
              <a:t>edit</a:t>
            </a:r>
            <a:r>
              <a:rPr lang="es-CL" noProof="0" dirty="0"/>
              <a:t> Master </a:t>
            </a:r>
            <a:r>
              <a:rPr lang="es-CL" noProof="0" dirty="0" err="1"/>
              <a:t>title</a:t>
            </a:r>
            <a:r>
              <a:rPr lang="es-CL" noProof="0" dirty="0"/>
              <a:t> </a:t>
            </a:r>
            <a:r>
              <a:rPr lang="es-CL" noProof="0" dirty="0" err="1"/>
              <a:t>style</a:t>
            </a:r>
            <a:endParaRPr lang="es-CL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1105"/>
            <a:ext cx="7886700" cy="460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99" descr="Logotipo">
            <a:extLst>
              <a:ext uri="{FF2B5EF4-FFF2-40B4-BE49-F238E27FC236}">
                <a16:creationId xmlns:a16="http://schemas.microsoft.com/office/drawing/2014/main" id="{3EC85378-0732-5731-4A3C-66C6A473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9820"/>
          <a:stretch/>
        </p:blipFill>
        <p:spPr>
          <a:xfrm>
            <a:off x="3009208" y="39433"/>
            <a:ext cx="2172214" cy="540000"/>
          </a:xfrm>
          <a:prstGeom prst="rect">
            <a:avLst/>
          </a:prstGeom>
        </p:spPr>
      </p:pic>
      <p:pic>
        <p:nvPicPr>
          <p:cNvPr id="8" name="Google Shape;106;p13">
            <a:extLst>
              <a:ext uri="{FF2B5EF4-FFF2-40B4-BE49-F238E27FC236}">
                <a16:creationId xmlns:a16="http://schemas.microsoft.com/office/drawing/2014/main" id="{D44CAC4D-FCB0-89C7-48E2-3AC6FCCFE9B1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 trans="85000" detail="10"/>
                    </a14:imgEffect>
                    <a14:imgEffect>
                      <a14:saturation sat="76000"/>
                    </a14:imgEffect>
                  </a14:imgLayer>
                </a14:imgProps>
              </a:ext>
            </a:extLst>
          </a:blip>
          <a:srcRect l="8262" t="11430" r="7935" b="10917"/>
          <a:stretch/>
        </p:blipFill>
        <p:spPr>
          <a:xfrm>
            <a:off x="8047506" y="39433"/>
            <a:ext cx="940597" cy="54000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9" name="Imagen 1" descr="UC I CHILE1.jpg">
            <a:extLst>
              <a:ext uri="{FF2B5EF4-FFF2-40B4-BE49-F238E27FC236}">
                <a16:creationId xmlns:a16="http://schemas.microsoft.com/office/drawing/2014/main" id="{2DF45A5F-BB86-7CE5-A6F9-85E03018BD9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8" y="39433"/>
            <a:ext cx="1393379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ED575A-4DAE-E324-EE8B-2BEFB81D4B62}"/>
              </a:ext>
            </a:extLst>
          </p:cNvPr>
          <p:cNvCxnSpPr/>
          <p:nvPr userDrawn="1"/>
        </p:nvCxnSpPr>
        <p:spPr>
          <a:xfrm flipV="1">
            <a:off x="0" y="610157"/>
            <a:ext cx="9144000" cy="708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6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0.xml"/><Relationship Id="rId7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7.xml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3.xml"/><Relationship Id="rId7" Type="http://schemas.openxmlformats.org/officeDocument/2006/relationships/image" Target="../media/image4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3062-F12D-FC65-1A3C-723C670204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Off-</a:t>
            </a:r>
            <a:r>
              <a:rPr lang="es-CL" dirty="0" err="1"/>
              <a:t>resonance</a:t>
            </a:r>
            <a:endParaRPr lang="es-C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42F62-3BF9-630A-B8C4-CAACB3CBD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Pablo Irarrazaval</a:t>
            </a:r>
          </a:p>
        </p:txBody>
      </p:sp>
    </p:spTree>
    <p:extLst>
      <p:ext uri="{BB962C8B-B14F-4D97-AF65-F5344CB8AC3E}">
        <p14:creationId xmlns:p14="http://schemas.microsoft.com/office/powerpoint/2010/main" val="197136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5058B-F3FC-049D-F811-CC004B0A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Off-resonance: what produces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DB56A-407A-CD94-9D4C-A01A42725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field </a:t>
            </a:r>
            <a:r>
              <a:rPr lang="en-US" dirty="0" err="1"/>
              <a:t>inhomogneity</a:t>
            </a:r>
            <a:endParaRPr lang="en-US" dirty="0"/>
          </a:p>
          <a:p>
            <a:r>
              <a:rPr lang="en-US" dirty="0"/>
              <a:t>Magnetic susceptibility</a:t>
            </a:r>
          </a:p>
          <a:p>
            <a:r>
              <a:rPr lang="en-US" b="1" dirty="0">
                <a:solidFill>
                  <a:schemeClr val="accent1"/>
                </a:solidFill>
              </a:rPr>
              <a:t>Chemical shift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8BA3B5-61DA-5F79-E8D3-046CE2F2C84F}"/>
              </a:ext>
            </a:extLst>
          </p:cNvPr>
          <p:cNvGrpSpPr/>
          <p:nvPr/>
        </p:nvGrpSpPr>
        <p:grpSpPr>
          <a:xfrm>
            <a:off x="4409079" y="2923194"/>
            <a:ext cx="4106271" cy="3620698"/>
            <a:chOff x="4515953" y="1492367"/>
            <a:chExt cx="3464050" cy="301302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A8B60DB-53F7-C62F-A2D4-AC9BBC2E1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953" y="1492367"/>
              <a:ext cx="3464050" cy="3013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61A62A-5EBB-AFD7-997D-3909E04ED7CE}"/>
                </a:ext>
              </a:extLst>
            </p:cNvPr>
            <p:cNvSpPr txBox="1"/>
            <p:nvPr/>
          </p:nvSpPr>
          <p:spPr>
            <a:xfrm>
              <a:off x="4515953" y="4251477"/>
              <a:ext cx="16417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https://mriquestions.com/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08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5058B-F3FC-049D-F811-CC004B0A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equation and field strength</a:t>
            </a:r>
          </a:p>
        </p:txBody>
      </p:sp>
      <p:pic>
        <p:nvPicPr>
          <p:cNvPr id="16" name="Picture 15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mbox{signal}(t) = \int m(\xx) e^{-i(\omega_o + \Delta\omega(\xx))t} e^{-i2\pi\kk(t)\cdot\xx} \,d\xx&#10;\]&#10;&#10;&#10;\end{document}" title="IguanaTex Bitmap Display">
            <a:extLst>
              <a:ext uri="{FF2B5EF4-FFF2-40B4-BE49-F238E27FC236}">
                <a16:creationId xmlns:a16="http://schemas.microsoft.com/office/drawing/2014/main" id="{A0F6DD57-F7AB-8930-915B-574CCC983A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32109" y="2244028"/>
            <a:ext cx="5121525" cy="562286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\[&#10;\mbox{Off-resonance} = \frac{\Delta\omega}{\omega_o}\times 10^3\  \mbox{ppm}&#10;\]&#10;&#10;&#10;\end{document}" title="IguanaTex Bitmap Display">
            <a:extLst>
              <a:ext uri="{FF2B5EF4-FFF2-40B4-BE49-F238E27FC236}">
                <a16:creationId xmlns:a16="http://schemas.microsoft.com/office/drawing/2014/main" id="{2474BDA6-562D-0361-8E4C-6E030EB717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29546" y="3323746"/>
            <a:ext cx="3506285" cy="5653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ABDFA6-ED25-8001-1195-0DAD4715D806}"/>
              </a:ext>
            </a:extLst>
          </p:cNvPr>
          <p:cNvSpPr txBox="1"/>
          <p:nvPr/>
        </p:nvSpPr>
        <p:spPr>
          <a:xfrm>
            <a:off x="4092871" y="4359990"/>
            <a:ext cx="3525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fat has a 3.5 ppm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1.5T this is 224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3.0T this is 448 Hz</a:t>
            </a:r>
          </a:p>
        </p:txBody>
      </p:sp>
    </p:spTree>
    <p:extLst>
      <p:ext uri="{BB962C8B-B14F-4D97-AF65-F5344CB8AC3E}">
        <p14:creationId xmlns:p14="http://schemas.microsoft.com/office/powerpoint/2010/main" val="398193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DF35-D34B-ACE6-EE70-AC0ECDFC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FADA9-5274-B3EF-667B-DB8118EA5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7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5058B-F3FC-049D-F811-CC004B0A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equation and effects</a:t>
            </a:r>
          </a:p>
        </p:txBody>
      </p:sp>
      <p:pic>
        <p:nvPicPr>
          <p:cNvPr id="8" name="Picture 7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t) = \int m(\xx) e^{-i2\pi p(\xx) t}e^{-i2\pi\kk(t)\cdot\xx}\,d\xx&#10;\]&#10;&#10;&#10;\end{document}" title="IguanaTex Bitmap Display">
            <a:extLst>
              <a:ext uri="{FF2B5EF4-FFF2-40B4-BE49-F238E27FC236}">
                <a16:creationId xmlns:a16="http://schemas.microsoft.com/office/drawing/2014/main" id="{566D8DD1-D10F-2AD7-4FD3-84FE77A243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55190" y="1800163"/>
            <a:ext cx="4089904" cy="562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8102C-132F-C6EF-233E-C2FF10F4A2F3}"/>
              </a:ext>
            </a:extLst>
          </p:cNvPr>
          <p:cNvSpPr txBox="1"/>
          <p:nvPr/>
        </p:nvSpPr>
        <p:spPr>
          <a:xfrm>
            <a:off x="276295" y="1711974"/>
            <a:ext cx="353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the off-resonance be p(x) in Hz: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0DCFC-E432-9D1C-5A38-59BC61978FE7}"/>
              </a:ext>
            </a:extLst>
          </p:cNvPr>
          <p:cNvSpPr txBox="1"/>
          <p:nvPr/>
        </p:nvSpPr>
        <p:spPr>
          <a:xfrm>
            <a:off x="5397866" y="2692630"/>
            <a:ext cx="2517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Geometric distortions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Blurring</a:t>
            </a:r>
          </a:p>
        </p:txBody>
      </p:sp>
    </p:spTree>
    <p:extLst>
      <p:ext uri="{BB962C8B-B14F-4D97-AF65-F5344CB8AC3E}">
        <p14:creationId xmlns:p14="http://schemas.microsoft.com/office/powerpoint/2010/main" val="3702490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5058B-F3FC-049D-F811-CC004B0A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 effect: signal loss</a:t>
            </a:r>
          </a:p>
        </p:txBody>
      </p:sp>
      <p:pic>
        <p:nvPicPr>
          <p:cNvPr id="8" name="Picture 7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t) = \int m(\xx) e^{-i2\pi p(\xx) t}e^{-i2\pi\kk(t)\cdot\xx}\,d\xx&#10;\]&#10;&#10;&#10;\end{document}" title="IguanaTex Bitmap Display">
            <a:extLst>
              <a:ext uri="{FF2B5EF4-FFF2-40B4-BE49-F238E27FC236}">
                <a16:creationId xmlns:a16="http://schemas.microsoft.com/office/drawing/2014/main" id="{566D8DD1-D10F-2AD7-4FD3-84FE77A243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55190" y="1800163"/>
            <a:ext cx="4089904" cy="562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8102C-132F-C6EF-233E-C2FF10F4A2F3}"/>
              </a:ext>
            </a:extLst>
          </p:cNvPr>
          <p:cNvSpPr txBox="1"/>
          <p:nvPr/>
        </p:nvSpPr>
        <p:spPr>
          <a:xfrm>
            <a:off x="276295" y="1711974"/>
            <a:ext cx="353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the off-resonance be p(x) in Hz: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3FE8D-2457-1F58-4A52-B52577B0F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481" y="2508203"/>
            <a:ext cx="2019404" cy="1841595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39E4CBB-4321-10ED-FB6C-12BA15EE8A5D}"/>
              </a:ext>
            </a:extLst>
          </p:cNvPr>
          <p:cNvSpPr/>
          <p:nvPr/>
        </p:nvSpPr>
        <p:spPr>
          <a:xfrm rot="16200000">
            <a:off x="6140158" y="1537090"/>
            <a:ext cx="258150" cy="168407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285FB-D297-19F6-E6C7-B2143F107771}"/>
              </a:ext>
            </a:extLst>
          </p:cNvPr>
          <p:cNvGrpSpPr/>
          <p:nvPr/>
        </p:nvGrpSpPr>
        <p:grpSpPr>
          <a:xfrm>
            <a:off x="557935" y="2662508"/>
            <a:ext cx="3527986" cy="2861826"/>
            <a:chOff x="275063" y="1140837"/>
            <a:chExt cx="3527986" cy="28618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A7040-E877-58C0-7739-3DA2B260A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063" y="1140837"/>
              <a:ext cx="3527986" cy="28618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8416C7-8559-702D-F469-B3E1FF046972}"/>
                </a:ext>
              </a:extLst>
            </p:cNvPr>
            <p:cNvSpPr txBox="1"/>
            <p:nvPr/>
          </p:nvSpPr>
          <p:spPr>
            <a:xfrm>
              <a:off x="1476771" y="3569832"/>
              <a:ext cx="23262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Haskell et al, NMR in Biomedicine 2022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31F9A2-C7A1-9719-6159-D902CC863158}"/>
              </a:ext>
            </a:extLst>
          </p:cNvPr>
          <p:cNvSpPr txBox="1"/>
          <p:nvPr/>
        </p:nvSpPr>
        <p:spPr>
          <a:xfrm>
            <a:off x="5146766" y="4495550"/>
            <a:ext cx="249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dephasing within a voxel</a:t>
            </a:r>
          </a:p>
        </p:txBody>
      </p:sp>
    </p:spTree>
    <p:extLst>
      <p:ext uri="{BB962C8B-B14F-4D97-AF65-F5344CB8AC3E}">
        <p14:creationId xmlns:p14="http://schemas.microsoft.com/office/powerpoint/2010/main" val="3745010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t) = \int m(\xx) e^{-i2\pi p(\xx) t}e^{-i2\pi\kk(t)\cdot\xx}\,d\xx&#10;\]&#10;&#10;&#10;\end{document}" title="IguanaTex Bitmap Display">
            <a:extLst>
              <a:ext uri="{FF2B5EF4-FFF2-40B4-BE49-F238E27FC236}">
                <a16:creationId xmlns:a16="http://schemas.microsoft.com/office/drawing/2014/main" id="{566D8DD1-D10F-2AD7-4FD3-84FE77A243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55190" y="1800163"/>
            <a:ext cx="4089904" cy="562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8102C-132F-C6EF-233E-C2FF10F4A2F3}"/>
              </a:ext>
            </a:extLst>
          </p:cNvPr>
          <p:cNvSpPr txBox="1"/>
          <p:nvPr/>
        </p:nvSpPr>
        <p:spPr>
          <a:xfrm>
            <a:off x="276295" y="1711974"/>
            <a:ext cx="353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the off-resonance be p(x) in Hz: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39E4CBB-4321-10ED-FB6C-12BA15EE8A5D}"/>
              </a:ext>
            </a:extLst>
          </p:cNvPr>
          <p:cNvSpPr/>
          <p:nvPr/>
        </p:nvSpPr>
        <p:spPr>
          <a:xfrm rot="16200000">
            <a:off x="6990190" y="1328222"/>
            <a:ext cx="281635" cy="209193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7615-1979-1285-9FA1-BF32193B9474}"/>
              </a:ext>
            </a:extLst>
          </p:cNvPr>
          <p:cNvSpPr txBox="1"/>
          <p:nvPr/>
        </p:nvSpPr>
        <p:spPr>
          <a:xfrm>
            <a:off x="4158827" y="2596841"/>
            <a:ext cx="475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phase encoding no longer linear. If Cartesian encoding:</a:t>
            </a:r>
          </a:p>
        </p:txBody>
      </p:sp>
      <p:pic>
        <p:nvPicPr>
          <p:cNvPr id="10" name="Picture 9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begin{eqnarray*}&#10;\kk(t)\cdot\xx + p(\xx) t &amp;=&amp; \alpha t \xx + p(\xx) t \\&#10;&amp;=&amp; \alpha t (\xx + p(\xx)/\alpha) \\&#10;\end{eqnarray*}&#10;&#10;&#10;\end{document}" title="IguanaTex Bitmap Display">
            <a:extLst>
              <a:ext uri="{FF2B5EF4-FFF2-40B4-BE49-F238E27FC236}">
                <a16:creationId xmlns:a16="http://schemas.microsoft.com/office/drawing/2014/main" id="{1A3F8B61-9CDD-4E23-1347-C55E7C803B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55191" y="3169788"/>
            <a:ext cx="4004571" cy="633905"/>
          </a:xfrm>
          <a:prstGeom prst="rect">
            <a:avLst/>
          </a:prstGeom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38BBF3E2-D94B-D96B-69A6-D37361576763}"/>
              </a:ext>
            </a:extLst>
          </p:cNvPr>
          <p:cNvSpPr/>
          <p:nvPr/>
        </p:nvSpPr>
        <p:spPr>
          <a:xfrm rot="16200000">
            <a:off x="7843513" y="3534534"/>
            <a:ext cx="282673" cy="82451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\documentclass{article}&#10;\usepackage{amsmath}&#10;\pagestyle{empty}&#10;\begin{document}&#10;&#10;&#10;$\Delta x$&#10;&#10;\end{document}" title="IguanaTex Bitmap Display">
            <a:extLst>
              <a:ext uri="{FF2B5EF4-FFF2-40B4-BE49-F238E27FC236}">
                <a16:creationId xmlns:a16="http://schemas.microsoft.com/office/drawing/2014/main" id="{AB8E72C7-3FCF-424B-EFF9-CA5C9371B6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843262" y="4162638"/>
            <a:ext cx="333714" cy="18438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BAC0256-0357-07E7-8457-64906CE968B5}"/>
              </a:ext>
            </a:extLst>
          </p:cNvPr>
          <p:cNvGrpSpPr/>
          <p:nvPr/>
        </p:nvGrpSpPr>
        <p:grpSpPr>
          <a:xfrm>
            <a:off x="276295" y="3803693"/>
            <a:ext cx="4284235" cy="1848449"/>
            <a:chOff x="363317" y="2783469"/>
            <a:chExt cx="4284235" cy="184844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998C8B-BEB1-8CEF-0406-F034F26D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3317" y="2783469"/>
              <a:ext cx="4208683" cy="18484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D7E0E6-5E0C-336E-3D08-CE8F2DFAC5BB}"/>
                </a:ext>
              </a:extLst>
            </p:cNvPr>
            <p:cNvSpPr txBox="1"/>
            <p:nvPr/>
          </p:nvSpPr>
          <p:spPr>
            <a:xfrm>
              <a:off x="3005756" y="4378002"/>
              <a:ext cx="16417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https://mriquestions.com/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0A6AC9-6877-6E66-1BCE-03CCA71A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 effect: Geometric distortion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2796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t) = \int m(\xx) e^{-i2\pi p(\xx) t}e^{-i2\pi\kk(t)\cdot\xx}\,d\xx&#10;\]&#10;&#10;&#10;\end{document}" title="IguanaTex Bitmap Display">
            <a:extLst>
              <a:ext uri="{FF2B5EF4-FFF2-40B4-BE49-F238E27FC236}">
                <a16:creationId xmlns:a16="http://schemas.microsoft.com/office/drawing/2014/main" id="{566D8DD1-D10F-2AD7-4FD3-84FE77A243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55190" y="1800163"/>
            <a:ext cx="4089904" cy="562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8102C-132F-C6EF-233E-C2FF10F4A2F3}"/>
              </a:ext>
            </a:extLst>
          </p:cNvPr>
          <p:cNvSpPr txBox="1"/>
          <p:nvPr/>
        </p:nvSpPr>
        <p:spPr>
          <a:xfrm>
            <a:off x="276295" y="1711974"/>
            <a:ext cx="353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the off-resonance be p(x) in Hz: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39E4CBB-4321-10ED-FB6C-12BA15EE8A5D}"/>
              </a:ext>
            </a:extLst>
          </p:cNvPr>
          <p:cNvSpPr/>
          <p:nvPr/>
        </p:nvSpPr>
        <p:spPr>
          <a:xfrm rot="16200000">
            <a:off x="6990190" y="1328222"/>
            <a:ext cx="281635" cy="209193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7615-1979-1285-9FA1-BF32193B9474}"/>
              </a:ext>
            </a:extLst>
          </p:cNvPr>
          <p:cNvSpPr txBox="1"/>
          <p:nvPr/>
        </p:nvSpPr>
        <p:spPr>
          <a:xfrm>
            <a:off x="4295706" y="2596842"/>
            <a:ext cx="4618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phase encoding no longer linear.</a:t>
            </a:r>
          </a:p>
          <a:p>
            <a:r>
              <a:rPr lang="en-US" sz="1600" dirty="0"/>
              <a:t>If non-uniform encoding, k-space positions are no longer well-defined.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21946B-6451-8C4E-544C-F21E3B2AD38A}"/>
              </a:ext>
            </a:extLst>
          </p:cNvPr>
          <p:cNvGrpSpPr/>
          <p:nvPr/>
        </p:nvGrpSpPr>
        <p:grpSpPr>
          <a:xfrm>
            <a:off x="728414" y="2316329"/>
            <a:ext cx="2629035" cy="3853764"/>
            <a:chOff x="5555597" y="918618"/>
            <a:chExt cx="2629035" cy="38537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F34B1B-32A8-3061-C599-236B31141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5597" y="2808482"/>
              <a:ext cx="2622685" cy="19622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0E5D39-399C-F332-0921-ADAC04A2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5597" y="918618"/>
              <a:ext cx="2629035" cy="18034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D1E03-A6E0-ED99-D09C-590C73D01FD8}"/>
                </a:ext>
              </a:extLst>
            </p:cNvPr>
            <p:cNvSpPr txBox="1"/>
            <p:nvPr/>
          </p:nvSpPr>
          <p:spPr>
            <a:xfrm>
              <a:off x="6788158" y="4495383"/>
              <a:ext cx="13901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Börnert</a:t>
              </a:r>
              <a:r>
                <a:rPr lang="en-US" sz="1200" dirty="0">
                  <a:solidFill>
                    <a:schemeClr val="bg1"/>
                  </a:solidFill>
                </a:rPr>
                <a:t>, JMRI 2010</a:t>
              </a: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E74D3C0F-A8FA-0572-E544-E16AFBAC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 effect: Blurring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580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DF35-D34B-ACE6-EE70-AC0ECDFC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FADA9-5274-B3EF-667B-DB8118EA5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90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97BC83-4627-812C-B145-53D68221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map approximations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DF61D-F45B-45BD-37D1-228AE23EE1D6}"/>
              </a:ext>
            </a:extLst>
          </p:cNvPr>
          <p:cNvSpPr txBox="1"/>
          <p:nvPr/>
        </p:nvSpPr>
        <p:spPr>
          <a:xfrm>
            <a:off x="417445" y="1811406"/>
            <a:ext cx="2314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Linear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Piecewise constant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Others</a:t>
            </a:r>
          </a:p>
        </p:txBody>
      </p:sp>
      <p:pic>
        <p:nvPicPr>
          <p:cNvPr id="12" name="Picture 11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t) = \int m(\xx) e^{-i2\pi[\kk(t)\cdot\xx + {\color{red} p(\xx)} t]}\,d\xx&#10;\]&#10;&#10;&#10;\end{document}" title="IguanaTex Bitmap Display">
            <a:extLst>
              <a:ext uri="{FF2B5EF4-FFF2-40B4-BE49-F238E27FC236}">
                <a16:creationId xmlns:a16="http://schemas.microsoft.com/office/drawing/2014/main" id="{B8874796-3B72-1A3B-35F2-7C37DEDFF2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9768" y="1901319"/>
            <a:ext cx="3772952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5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97BC83-4627-812C-B145-53D68221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map approximations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DF61D-F45B-45BD-37D1-228AE23EE1D6}"/>
              </a:ext>
            </a:extLst>
          </p:cNvPr>
          <p:cNvSpPr txBox="1"/>
          <p:nvPr/>
        </p:nvSpPr>
        <p:spPr>
          <a:xfrm>
            <a:off x="417445" y="1811407"/>
            <a:ext cx="2314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190D4"/>
                </a:solidFill>
              </a:rPr>
              <a:t>Linear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Piecewise constant</a:t>
            </a:r>
          </a:p>
        </p:txBody>
      </p:sp>
      <p:pic>
        <p:nvPicPr>
          <p:cNvPr id="35" name="Picture 34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p(\xx) \approx p_o + \mathbf{p}_1\cdot\xx $$&#10;&#10;&#10;\end{document}" title="IguanaTex Bitmap Display">
            <a:extLst>
              <a:ext uri="{FF2B5EF4-FFF2-40B4-BE49-F238E27FC236}">
                <a16:creationId xmlns:a16="http://schemas.microsoft.com/office/drawing/2014/main" id="{9305BB4C-6C64-3FC8-B8DC-2AE44B0F53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4545" y="1875487"/>
            <a:ext cx="1538302" cy="1977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93E84F-50D9-F21E-1BD2-6ABB1E570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733" y="3504446"/>
            <a:ext cx="2464034" cy="21339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2BA5688-1EB0-F77F-4DCA-F845418D1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02" y="2980619"/>
            <a:ext cx="1309910" cy="1097280"/>
          </a:xfrm>
          <a:prstGeom prst="rect">
            <a:avLst/>
          </a:prstGeom>
        </p:spPr>
      </p:pic>
      <p:pic>
        <p:nvPicPr>
          <p:cNvPr id="41" name="Picture 40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baq&#10;\hat{s}(t) &amp; \approx &amp; e^{-i2\pi t p_o}\int m(\xx) e^{-i2\pi (\kk(t) + t\mathbf{p}_1)\cdot\xx}\,d\xx \\&#10;&amp; \approx &amp; e^{-i2\pi t p_o}\int m(\xx) e^{-i2\pi \kk'(t)\cdot\xx}\,d\xx \\&#10;\eaq&#10;&#10;&#10;\end{document}" title="IguanaTex Bitmap Display">
            <a:extLst>
              <a:ext uri="{FF2B5EF4-FFF2-40B4-BE49-F238E27FC236}">
                <a16:creationId xmlns:a16="http://schemas.microsoft.com/office/drawing/2014/main" id="{3B90A446-2C99-36A1-106F-0E91AFDBA24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10338" y="1811407"/>
            <a:ext cx="4934096" cy="12266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71E2E6A-A3DF-27E3-F726-71F9CFD3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157" y="3735753"/>
            <a:ext cx="1832158" cy="17893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EB6D9D-EBDD-306D-FEEB-145C70032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03" y="4376512"/>
            <a:ext cx="1191995" cy="12120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75911D8-F9DD-EAC3-20DF-8DBBEBA79C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2959" y="3721705"/>
            <a:ext cx="1817446" cy="181744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29ADEDB-9541-0AA9-EF44-55816051A1B7}"/>
              </a:ext>
            </a:extLst>
          </p:cNvPr>
          <p:cNvSpPr txBox="1"/>
          <p:nvPr/>
        </p:nvSpPr>
        <p:spPr>
          <a:xfrm>
            <a:off x="2649268" y="3425797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Uncorrected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5F3EE6-7D62-46FE-896C-0BB6CEE48533}"/>
              </a:ext>
            </a:extLst>
          </p:cNvPr>
          <p:cNvSpPr txBox="1"/>
          <p:nvPr/>
        </p:nvSpPr>
        <p:spPr>
          <a:xfrm>
            <a:off x="4757357" y="3425797"/>
            <a:ext cx="11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D99203-457A-84AA-EBDE-957A550E0B3B}"/>
              </a:ext>
            </a:extLst>
          </p:cNvPr>
          <p:cNvSpPr txBox="1"/>
          <p:nvPr/>
        </p:nvSpPr>
        <p:spPr>
          <a:xfrm>
            <a:off x="7548763" y="5685153"/>
            <a:ext cx="168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Irarrazabal</a:t>
            </a:r>
            <a:r>
              <a:rPr lang="en-US" sz="1200" dirty="0"/>
              <a:t>, MRM, 1996 </a:t>
            </a:r>
          </a:p>
        </p:txBody>
      </p:sp>
    </p:spTree>
    <p:extLst>
      <p:ext uri="{BB962C8B-B14F-4D97-AF65-F5344CB8AC3E}">
        <p14:creationId xmlns:p14="http://schemas.microsoft.com/office/powerpoint/2010/main" val="153812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92B426-2E49-0A82-1A63-79352FE4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 distortions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A2391-9AE9-E5CA-1B1B-9223CEC17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3" y="1998087"/>
            <a:ext cx="3527986" cy="2861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20CBC-4E19-5DF7-6CCD-3439E2DE4D5A}"/>
              </a:ext>
            </a:extLst>
          </p:cNvPr>
          <p:cNvSpPr txBox="1"/>
          <p:nvPr/>
        </p:nvSpPr>
        <p:spPr>
          <a:xfrm>
            <a:off x="6571787" y="5690139"/>
            <a:ext cx="2633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Haskell et al, NMR in Biomedicine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F14E1C-53B3-D774-4D75-303BE4DAC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79" y="1792193"/>
            <a:ext cx="4918768" cy="222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15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648FAE4-B9FD-F1E4-A1B3-F70CB701E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960" y="3721706"/>
            <a:ext cx="1787487" cy="17961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307FC6-64FC-E83F-A7C2-B21AA8E63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02" y="2980619"/>
            <a:ext cx="1315684" cy="1097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97BC83-4627-812C-B145-53D68221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map approximations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DF61D-F45B-45BD-37D1-228AE23EE1D6}"/>
              </a:ext>
            </a:extLst>
          </p:cNvPr>
          <p:cNvSpPr txBox="1"/>
          <p:nvPr/>
        </p:nvSpPr>
        <p:spPr>
          <a:xfrm>
            <a:off x="417444" y="1811406"/>
            <a:ext cx="2817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Linear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190D4"/>
                </a:solidFill>
              </a:rPr>
              <a:t>Piecewise constant</a:t>
            </a:r>
          </a:p>
          <a:p>
            <a:r>
              <a:rPr lang="en-US" b="1" dirty="0">
                <a:solidFill>
                  <a:srgbClr val="1190D4"/>
                </a:solidFill>
              </a:rPr>
              <a:t>       (Frequency Segmented)</a:t>
            </a:r>
          </a:p>
        </p:txBody>
      </p:sp>
      <p:pic>
        <p:nvPicPr>
          <p:cNvPr id="28" name="Picture 27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p(\xx) \approx \sum_j p_j I_j(\xx) $$&#10;&#10;&#10;\end{document}" title="IguanaTex Bitmap Display">
            <a:extLst>
              <a:ext uri="{FF2B5EF4-FFF2-40B4-BE49-F238E27FC236}">
                <a16:creationId xmlns:a16="http://schemas.microsoft.com/office/drawing/2014/main" id="{5EA95045-B81C-EE74-1941-FDD46D94AD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3716" y="2604355"/>
            <a:ext cx="1561987" cy="447636"/>
          </a:xfrm>
          <a:prstGeom prst="rect">
            <a:avLst/>
          </a:prstGeom>
        </p:spPr>
      </p:pic>
      <p:pic>
        <p:nvPicPr>
          <p:cNvPr id="30" name="Picture 29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m_j(\xx) \longleftarrow \hat{s}_j(t) = e^{-i2\pi t p_j}\int m(\xx) e^{-i2\pi \kk(t)\cdot\xx}\,d\xx &#10;\]&#10;&#10;&#10;\end{document}" title="IguanaTex Bitmap Display">
            <a:extLst>
              <a:ext uri="{FF2B5EF4-FFF2-40B4-BE49-F238E27FC236}">
                <a16:creationId xmlns:a16="http://schemas.microsoft.com/office/drawing/2014/main" id="{ACE5B3E9-5EAB-4841-CFE0-11CBFD3C79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84710" y="1840691"/>
            <a:ext cx="4914557" cy="5227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71E2E6A-A3DF-27E3-F726-71F9CFD30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5157" y="3735753"/>
            <a:ext cx="1832158" cy="17893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EB6D9D-EBDD-306D-FEEB-145C700329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103" y="4376512"/>
            <a:ext cx="1191995" cy="121200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29ADEDB-9541-0AA9-EF44-55816051A1B7}"/>
              </a:ext>
            </a:extLst>
          </p:cNvPr>
          <p:cNvSpPr txBox="1"/>
          <p:nvPr/>
        </p:nvSpPr>
        <p:spPr>
          <a:xfrm>
            <a:off x="2649268" y="3425797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Uncorrected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5F3EE6-7D62-46FE-896C-0BB6CEE48533}"/>
              </a:ext>
            </a:extLst>
          </p:cNvPr>
          <p:cNvSpPr txBox="1"/>
          <p:nvPr/>
        </p:nvSpPr>
        <p:spPr>
          <a:xfrm>
            <a:off x="4757357" y="3425797"/>
            <a:ext cx="11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D99203-457A-84AA-EBDE-957A550E0B3B}"/>
              </a:ext>
            </a:extLst>
          </p:cNvPr>
          <p:cNvSpPr txBox="1"/>
          <p:nvPr/>
        </p:nvSpPr>
        <p:spPr>
          <a:xfrm>
            <a:off x="6495518" y="5690139"/>
            <a:ext cx="2648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Noll, IEEE TMI, 1991; Man, MRM, 1997 </a:t>
            </a:r>
          </a:p>
        </p:txBody>
      </p:sp>
      <p:pic>
        <p:nvPicPr>
          <p:cNvPr id="17" name="Picture 16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m(\xx) \approx \sum_j I_j(\xx)m_j(\xx) $$&#10;&#10;&#10;\end{document}" title="IguanaTex Bitmap Display">
            <a:extLst>
              <a:ext uri="{FF2B5EF4-FFF2-40B4-BE49-F238E27FC236}">
                <a16:creationId xmlns:a16="http://schemas.microsoft.com/office/drawing/2014/main" id="{2683ABA3-0F22-94E5-2F7A-F77609188D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705042" y="2604355"/>
            <a:ext cx="1969359" cy="447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4F09D4-DBDF-C633-E368-8B55F8F61ECA}"/>
              </a:ext>
            </a:extLst>
          </p:cNvPr>
          <p:cNvSpPr txBox="1"/>
          <p:nvPr/>
        </p:nvSpPr>
        <p:spPr>
          <a:xfrm>
            <a:off x="6403300" y="3858062"/>
            <a:ext cx="266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Multifrequency Interpolation (MFI)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827A78-3550-BD30-3D94-C133921A88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6540" y="4781391"/>
            <a:ext cx="2915723" cy="6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60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97BC83-4627-812C-B145-53D68221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map approximations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DF61D-F45B-45BD-37D1-228AE23EE1D6}"/>
              </a:ext>
            </a:extLst>
          </p:cNvPr>
          <p:cNvSpPr txBox="1"/>
          <p:nvPr/>
        </p:nvSpPr>
        <p:spPr>
          <a:xfrm>
            <a:off x="417445" y="1811407"/>
            <a:ext cx="2314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Linear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Piecewise constant</a:t>
            </a:r>
          </a:p>
        </p:txBody>
      </p:sp>
      <p:pic>
        <p:nvPicPr>
          <p:cNvPr id="3" name="Picture 2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\kk) = \int m(\xx) e^{-i2\pi[\kk\cdot\xx + p(\xx) {\color{red} t(\kk)}]}\,d\xx&#10;\]&#10;&#10;&#10;\end{document}" title="IguanaTex Bitmap Display">
            <a:extLst>
              <a:ext uri="{FF2B5EF4-FFF2-40B4-BE49-F238E27FC236}">
                <a16:creationId xmlns:a16="http://schemas.microsoft.com/office/drawing/2014/main" id="{4930B902-EC71-BAF2-AB3D-D73348B3F8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9769" y="1989809"/>
            <a:ext cx="3879619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3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97BC83-4627-812C-B145-53D68221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map approximations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DF61D-F45B-45BD-37D1-228AE23EE1D6}"/>
              </a:ext>
            </a:extLst>
          </p:cNvPr>
          <p:cNvSpPr txBox="1"/>
          <p:nvPr/>
        </p:nvSpPr>
        <p:spPr>
          <a:xfrm>
            <a:off x="417445" y="1811407"/>
            <a:ext cx="2314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190D4"/>
                </a:solidFill>
              </a:rPr>
              <a:t>Linear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Piecewise constant</a:t>
            </a:r>
          </a:p>
        </p:txBody>
      </p:sp>
      <p:pic>
        <p:nvPicPr>
          <p:cNvPr id="3" name="Picture 2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t(\kk) \approx _o + \mathbf{t}_1\cdot\kk $$&#10;&#10;&#10;\end{document}" title="IguanaTex Bitmap Display">
            <a:extLst>
              <a:ext uri="{FF2B5EF4-FFF2-40B4-BE49-F238E27FC236}">
                <a16:creationId xmlns:a16="http://schemas.microsoft.com/office/drawing/2014/main" id="{BF7B7893-C0C3-DAB1-F9CF-DB94100959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4546" y="1875488"/>
            <a:ext cx="1276589" cy="197765"/>
          </a:xfrm>
          <a:prstGeom prst="rect">
            <a:avLst/>
          </a:prstGeom>
        </p:spPr>
      </p:pic>
      <p:pic>
        <p:nvPicPr>
          <p:cNvPr id="15" name="Picture 14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baq&#10;\hat{s}(\kk) &amp; \approx &amp; \int \left\{m(\xx)e^{-i2\pi t_o p(\xx)}\right\} e^{-i2\pi \kk\cdot(\xx + \mathbf{t}_1 p(\xx))}\, d\xx \\&#10;\eaq&#10;&#10;&#10;\end{document}" title="IguanaTex Bitmap Display">
            <a:extLst>
              <a:ext uri="{FF2B5EF4-FFF2-40B4-BE49-F238E27FC236}">
                <a16:creationId xmlns:a16="http://schemas.microsoft.com/office/drawing/2014/main" id="{9F3634E9-7793-2454-AC57-905476B704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71236" y="1860299"/>
            <a:ext cx="5647238" cy="5622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29ADEDB-9541-0AA9-EF44-55816051A1B7}"/>
              </a:ext>
            </a:extLst>
          </p:cNvPr>
          <p:cNvSpPr txBox="1"/>
          <p:nvPr/>
        </p:nvSpPr>
        <p:spPr>
          <a:xfrm>
            <a:off x="3286398" y="3313709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Uncorrected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5F3EE6-7D62-46FE-896C-0BB6CEE48533}"/>
              </a:ext>
            </a:extLst>
          </p:cNvPr>
          <p:cNvSpPr txBox="1"/>
          <p:nvPr/>
        </p:nvSpPr>
        <p:spPr>
          <a:xfrm>
            <a:off x="5394487" y="3313709"/>
            <a:ext cx="11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D99203-457A-84AA-EBDE-957A550E0B3B}"/>
              </a:ext>
            </a:extLst>
          </p:cNvPr>
          <p:cNvSpPr txBox="1"/>
          <p:nvPr/>
        </p:nvSpPr>
        <p:spPr>
          <a:xfrm>
            <a:off x="7816030" y="5637958"/>
            <a:ext cx="1202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Akel</a:t>
            </a:r>
            <a:r>
              <a:rPr lang="en-US" sz="1200" dirty="0"/>
              <a:t>, MRI, 2002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368C8D-56FE-21AE-6D8A-F12E719AD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45" y="2555688"/>
            <a:ext cx="2020391" cy="1679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E82613-F5EC-8012-4F15-025C88721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49" y="4248679"/>
            <a:ext cx="2020390" cy="15475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5200A3-E30D-6C9D-17C6-40F301ACD1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0157" y="3785657"/>
            <a:ext cx="2206315" cy="17681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B28A47-45E6-A707-E365-11449A196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486" y="3780527"/>
            <a:ext cx="2228231" cy="176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8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97BC83-4627-812C-B145-53D68221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map approximations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DF61D-F45B-45BD-37D1-228AE23EE1D6}"/>
              </a:ext>
            </a:extLst>
          </p:cNvPr>
          <p:cNvSpPr txBox="1"/>
          <p:nvPr/>
        </p:nvSpPr>
        <p:spPr>
          <a:xfrm>
            <a:off x="417444" y="1811406"/>
            <a:ext cx="2347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Linear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1190D4"/>
                </a:solidFill>
              </a:rPr>
              <a:t>Piecewise constant</a:t>
            </a:r>
          </a:p>
          <a:p>
            <a:r>
              <a:rPr lang="en-US" b="1" dirty="0">
                <a:solidFill>
                  <a:srgbClr val="1190D4"/>
                </a:solidFill>
              </a:rPr>
              <a:t>       (Time segmented)</a:t>
            </a:r>
          </a:p>
        </p:txBody>
      </p:sp>
      <p:pic>
        <p:nvPicPr>
          <p:cNvPr id="6" name="Picture 5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t(\kk) \approx \sum_j t_j I_j(\kk) $$&#10;&#10;&#10;\end{document}" title="IguanaTex Bitmap Display">
            <a:extLst>
              <a:ext uri="{FF2B5EF4-FFF2-40B4-BE49-F238E27FC236}">
                <a16:creationId xmlns:a16="http://schemas.microsoft.com/office/drawing/2014/main" id="{F4BA114C-3B99-F7DD-15C5-F52845D996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62870" y="2619063"/>
            <a:ext cx="1494486" cy="447636"/>
          </a:xfrm>
          <a:prstGeom prst="rect">
            <a:avLst/>
          </a:prstGeom>
        </p:spPr>
      </p:pic>
      <p:pic>
        <p:nvPicPr>
          <p:cNvPr id="12" name="Picture 11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_j(\kk) = I_j(\kk) \int \left\{ m(\xx)e^{-i2\pi p(\xx) t_j} \right\} e^{-i2\pi \kk(t)\cdot\xx}\,d\xx &#10;\]&#10;&#10;&#10;\end{document}" title="IguanaTex Bitmap Display">
            <a:extLst>
              <a:ext uri="{FF2B5EF4-FFF2-40B4-BE49-F238E27FC236}">
                <a16:creationId xmlns:a16="http://schemas.microsoft.com/office/drawing/2014/main" id="{43BF24DD-5601-2927-C2FE-319A08B067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86959" y="1825983"/>
            <a:ext cx="4966975" cy="52276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29ADEDB-9541-0AA9-EF44-55816051A1B7}"/>
              </a:ext>
            </a:extLst>
          </p:cNvPr>
          <p:cNvSpPr txBox="1"/>
          <p:nvPr/>
        </p:nvSpPr>
        <p:spPr>
          <a:xfrm>
            <a:off x="2869409" y="3414088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Uncorrected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5F3EE6-7D62-46FE-896C-0BB6CEE48533}"/>
              </a:ext>
            </a:extLst>
          </p:cNvPr>
          <p:cNvSpPr txBox="1"/>
          <p:nvPr/>
        </p:nvSpPr>
        <p:spPr>
          <a:xfrm>
            <a:off x="5277065" y="3414088"/>
            <a:ext cx="11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D99203-457A-84AA-EBDE-957A550E0B3B}"/>
              </a:ext>
            </a:extLst>
          </p:cNvPr>
          <p:cNvSpPr txBox="1"/>
          <p:nvPr/>
        </p:nvSpPr>
        <p:spPr>
          <a:xfrm>
            <a:off x="7622294" y="5690139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Noll, IEEE TMI, 1991</a:t>
            </a:r>
          </a:p>
        </p:txBody>
      </p:sp>
      <p:pic>
        <p:nvPicPr>
          <p:cNvPr id="14" name="Picture 13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m(\xx) \approx \sum_j m_j(\xx) $$&#10;&#10;&#10;\end{document}" title="IguanaTex Bitmap Display">
            <a:extLst>
              <a:ext uri="{FF2B5EF4-FFF2-40B4-BE49-F238E27FC236}">
                <a16:creationId xmlns:a16="http://schemas.microsoft.com/office/drawing/2014/main" id="{A106168D-ABF7-48A5-AAF1-C2F4987913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46244" y="2510072"/>
            <a:ext cx="1527645" cy="447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CCCA35-0AFC-29AC-8839-D7B6A54AF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11" y="3735754"/>
            <a:ext cx="1782053" cy="17820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426FF5-758B-93B3-06B7-5357B5D0C1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6460" y="3735753"/>
            <a:ext cx="1782053" cy="17820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B667ABE-A8A5-B8A8-847B-0B2A6DC04D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2087" y="3718861"/>
            <a:ext cx="1782054" cy="179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37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025F-CF5F-56AD-89F6-5DEE1637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Phase Reconstruction (CPR)</a:t>
            </a:r>
          </a:p>
        </p:txBody>
      </p:sp>
      <p:pic>
        <p:nvPicPr>
          <p:cNvPr id="43" name="Picture 42" descr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begin{eqnarray*}&#10;\hat{s}(t)&amp; =&amp; \int m(\xx) e^{-i2\pi[\kk(t)\cdot\xx + p(\xx) t]}\,d\xx \\&#10;\hat{s}_k &amp; = &amp; \sum_j e^{-i2\pi[\kk(t_k)\cdot\xx_j + p(\xx_j) t_k]} m(\xx_j) \,d\xx \\&#10; &amp; = &amp; \mathbf{A}(t_k,p_j) [m_j] \\&#10;m(\xx_j) &amp; \approx &amp; \sum_j e^{+i2\pi[\kk(t_k)\cdot\xx_j + p(\xx_j) t_k]} \hat{s}_k  \,d\xx \\&#10; &amp; \approx &amp; \mathbf{A}^{\dag}(t_k,p_j) [\hat{s}_k] \\&#10;\end{eqnarray*}&#10;&#10;&#10;\end{document}" title="IguanaTex Bitmap Display">
            <a:extLst>
              <a:ext uri="{FF2B5EF4-FFF2-40B4-BE49-F238E27FC236}">
                <a16:creationId xmlns:a16="http://schemas.microsoft.com/office/drawing/2014/main" id="{2FC837A9-AAC4-ACF4-7551-B77D48615D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79031" y="2697733"/>
            <a:ext cx="5046870" cy="277942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D9819E3-426F-E456-5EB2-C3EA52CED43B}"/>
              </a:ext>
            </a:extLst>
          </p:cNvPr>
          <p:cNvSpPr txBox="1"/>
          <p:nvPr/>
        </p:nvSpPr>
        <p:spPr>
          <a:xfrm>
            <a:off x="477849" y="1796708"/>
            <a:ext cx="774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approximations of the Conjugate Phase. They allow faster computation in comparison with multiplying by the conjugate matrix: O(N^2).</a:t>
            </a:r>
          </a:p>
        </p:txBody>
      </p:sp>
    </p:spTree>
    <p:extLst>
      <p:ext uri="{BB962C8B-B14F-4D97-AF65-F5344CB8AC3E}">
        <p14:creationId xmlns:p14="http://schemas.microsoft.com/office/powerpoint/2010/main" val="4003766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3062-F12D-FC65-1A3C-723C670204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Off-</a:t>
            </a:r>
            <a:r>
              <a:rPr lang="es-CL" dirty="0" err="1"/>
              <a:t>resonance</a:t>
            </a:r>
            <a:endParaRPr lang="es-C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42F62-3BF9-630A-B8C4-CAACB3CBD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Pablo Irarrazaval</a:t>
            </a:r>
          </a:p>
        </p:txBody>
      </p:sp>
    </p:spTree>
    <p:extLst>
      <p:ext uri="{BB962C8B-B14F-4D97-AF65-F5344CB8AC3E}">
        <p14:creationId xmlns:p14="http://schemas.microsoft.com/office/powerpoint/2010/main" val="37237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92B426-2E49-0A82-1A63-79352FE4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 distortions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20CBC-4E19-5DF7-6CCD-3439E2DE4D5A}"/>
              </a:ext>
            </a:extLst>
          </p:cNvPr>
          <p:cNvSpPr txBox="1"/>
          <p:nvPr/>
        </p:nvSpPr>
        <p:spPr>
          <a:xfrm>
            <a:off x="4646281" y="5690139"/>
            <a:ext cx="456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Andersson, in Magnetic Resonance Technology and Applications, 2021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4CEB1-C6E4-D92F-AE0B-DF9F84F32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6" y="1817302"/>
            <a:ext cx="8008948" cy="31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3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5DDC-5D16-7C38-68D9-E5C50696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74837-3468-8D10-F812-FBC03D3B4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Off-resonance and its sources</a:t>
            </a:r>
          </a:p>
          <a:p>
            <a:r>
              <a:rPr lang="en-US" dirty="0"/>
              <a:t>Off-resonance effects</a:t>
            </a:r>
          </a:p>
          <a:p>
            <a:r>
              <a:rPr lang="en-US" dirty="0"/>
              <a:t>Off-resonance correction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13458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DF35-D34B-ACE6-EE70-AC0ECDFC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 and its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FADA9-5274-B3EF-667B-DB8118EA5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46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5058B-F3FC-049D-F811-CC004B0A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Off-resonance: what is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DB56A-407A-CD94-9D4C-A01A42725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93" y="1862660"/>
            <a:ext cx="8308316" cy="3966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Expected field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Reality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Resonant frequency</a:t>
            </a:r>
          </a:p>
        </p:txBody>
      </p:sp>
      <p:pic>
        <p:nvPicPr>
          <p:cNvPr id="9" name="Picture 8" descr="\documentclass{article}&#10;\usepackage{amsmath,amsfonts,mathtools}&#10;\usepackage{color}&#10;\pagestyle{empty}&#10;% Asume que OneDrive - UC está sustituido por U:&#10;\input{&quot;U:/Util/include.tex&quot;}&#10;&#10;\newcommand{\xx}{\mathbf{x}}&#10;\newcommand{\GG}{\mathbf{G}}&#10;\newcommand{\ix}[1]{\mathsf{#1}}&#10;&#10;\begin{document}&#10;&#10;\[&#10;B_z(\xx,t) = B_o + \GG(t)\cdot\xx&#10;\]&#10;&#10;\end{document}" title="IguanaTex Bitmap Display">
            <a:extLst>
              <a:ext uri="{FF2B5EF4-FFF2-40B4-BE49-F238E27FC236}">
                <a16:creationId xmlns:a16="http://schemas.microsoft.com/office/drawing/2014/main" id="{72D81B95-6A78-6912-C666-BDA93BA465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30704" y="2237523"/>
            <a:ext cx="2652953" cy="254476"/>
          </a:xfrm>
          <a:prstGeom prst="rect">
            <a:avLst/>
          </a:prstGeom>
        </p:spPr>
      </p:pic>
      <p:pic>
        <p:nvPicPr>
          <p:cNvPr id="12" name="Picture 11" descr="\documentclass{article}&#10;\usepackage{amsmath,amsfonts,mathtools}&#10;\usepackage{color}&#10;\pagestyle{empty}&#10;% Asume que OneDrive - UC está sustituido por U:&#10;\input{&quot;U:/Util/include.tex&quot;}&#10;&#10;\newcommand{\xx}{\mathbf{x}}&#10;\newcommand{\GG}{\mathbf{G}}&#10;\newcommand{\ix}[1]{\mathsf{#1}}&#10;&#10;\begin{document}&#10;&#10;\[&#10;B_z(\xx,t) = B_o + \GG(t)\cdot\xx + \Delta B(\xx)&#10;\]&#10;&#10;\end{document}" title="IguanaTex Bitmap Display">
            <a:extLst>
              <a:ext uri="{FF2B5EF4-FFF2-40B4-BE49-F238E27FC236}">
                <a16:creationId xmlns:a16="http://schemas.microsoft.com/office/drawing/2014/main" id="{D4FA8E8D-761D-06F9-2C7F-20F5DA5F42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30704" y="3301762"/>
            <a:ext cx="3707429" cy="254476"/>
          </a:xfrm>
          <a:prstGeom prst="rect">
            <a:avLst/>
          </a:prstGeom>
        </p:spPr>
      </p:pic>
      <p:pic>
        <p:nvPicPr>
          <p:cNvPr id="15" name="Picture 14" descr="\documentclass{article}&#10;\usepackage{amsmath,amsfonts,mathtools}&#10;\usepackage{color}&#10;\pagestyle{empty}&#10;% Asume que OneDrive - UC está sustituido por U:&#10;\input{&quot;U:/Util/include.tex&quot;}&#10;&#10;\newcommand{\xx}{\mathbf{x}}&#10;\newcommand{\GG}{\mathbf{G}}&#10;\newcommand{\ix}[1]{\mathsf{#1}}&#10;&#10;\begin{document}&#10;&#10;\[&#10;\omega(\xx,t) = \omega_o + \Delta \omega(\xx)&#10;\]&#10;&#10;\end{document}" title="IguanaTex Bitmap Display">
            <a:extLst>
              <a:ext uri="{FF2B5EF4-FFF2-40B4-BE49-F238E27FC236}">
                <a16:creationId xmlns:a16="http://schemas.microsoft.com/office/drawing/2014/main" id="{382C2EBE-7E51-76B0-6840-42074C708B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90176" y="4565019"/>
            <a:ext cx="2339048" cy="254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AD396C-4914-C935-5770-543E6C7C386A}"/>
              </a:ext>
            </a:extLst>
          </p:cNvPr>
          <p:cNvSpPr txBox="1"/>
          <p:nvPr/>
        </p:nvSpPr>
        <p:spPr>
          <a:xfrm>
            <a:off x="3959700" y="5347475"/>
            <a:ext cx="15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Off-resonance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2BD9B-B8D0-C7F1-FBC0-0CEF608746C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718658" y="4907419"/>
            <a:ext cx="0" cy="44005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EFEEF5-5014-8CD6-CB24-C650336E9D8F}"/>
              </a:ext>
            </a:extLst>
          </p:cNvPr>
          <p:cNvCxnSpPr>
            <a:cxnSpLocks/>
          </p:cNvCxnSpPr>
          <p:nvPr/>
        </p:nvCxnSpPr>
        <p:spPr>
          <a:xfrm flipH="1">
            <a:off x="4897316" y="3758332"/>
            <a:ext cx="806172" cy="64636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02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5058B-F3FC-049D-F811-CC004B0A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off-resonance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DB56A-407A-CD94-9D4C-A01A42725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field inhomogeneity</a:t>
            </a:r>
          </a:p>
          <a:p>
            <a:r>
              <a:rPr lang="en-US" dirty="0"/>
              <a:t>Magnetic susceptibility</a:t>
            </a:r>
          </a:p>
          <a:p>
            <a:r>
              <a:rPr lang="en-US" dirty="0"/>
              <a:t>Chemical shift</a:t>
            </a:r>
          </a:p>
        </p:txBody>
      </p:sp>
    </p:spTree>
    <p:extLst>
      <p:ext uri="{BB962C8B-B14F-4D97-AF65-F5344CB8AC3E}">
        <p14:creationId xmlns:p14="http://schemas.microsoft.com/office/powerpoint/2010/main" val="73503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5058B-F3FC-049D-F811-CC004B0A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Off-resonance: what produces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DB56A-407A-CD94-9D4C-A01A42725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Main field </a:t>
            </a:r>
            <a:r>
              <a:rPr lang="en-US" b="1" dirty="0" err="1">
                <a:solidFill>
                  <a:schemeClr val="accent1"/>
                </a:solidFill>
              </a:rPr>
              <a:t>inhomogneity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Magnetic susceptibility</a:t>
            </a:r>
          </a:p>
          <a:p>
            <a:r>
              <a:rPr lang="en-US" dirty="0"/>
              <a:t>Chemical shift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C3E17-9399-8631-E26A-C8A1012F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8" y="2542524"/>
            <a:ext cx="6089352" cy="3384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2FE263-8497-287F-1E78-68677EF7B451}"/>
              </a:ext>
            </a:extLst>
          </p:cNvPr>
          <p:cNvSpPr txBox="1"/>
          <p:nvPr/>
        </p:nvSpPr>
        <p:spPr>
          <a:xfrm>
            <a:off x="4880062" y="6021221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Construction – Site – Shimming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</a:t>
            </a:r>
          </a:p>
        </p:txBody>
      </p:sp>
    </p:spTree>
    <p:extLst>
      <p:ext uri="{BB962C8B-B14F-4D97-AF65-F5344CB8AC3E}">
        <p14:creationId xmlns:p14="http://schemas.microsoft.com/office/powerpoint/2010/main" val="363598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5058B-F3FC-049D-F811-CC004B0A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Off-resonance: what produces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DB56A-407A-CD94-9D4C-A01A42725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field </a:t>
            </a:r>
            <a:r>
              <a:rPr lang="en-US" dirty="0" err="1"/>
              <a:t>inhomogneity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Magnetic susceptibility</a:t>
            </a:r>
          </a:p>
          <a:p>
            <a:r>
              <a:rPr lang="en-US" dirty="0"/>
              <a:t>Chemical shift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BC166-394C-5FCB-347C-6D5147C2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78" y="3310702"/>
            <a:ext cx="5794131" cy="20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05.587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GG}{\mathbf{G}}&#10;\newcommand{\ix}[1]{\mathsf{#1}}&#10;&#10;\begin{document}&#10;&#10;\[&#10;B_z(\xx,t) = B_o + \GG(t)\cdot\xx&#10;\]&#10;&#10;\end{document}"/>
  <p:tag name="IGUANATEXSIZE" val="20"/>
  <p:tag name="IGUANATEXCURSOR" val="319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64.2294"/>
  <p:tag name="OUTPUTTYPE" val="PNG"/>
  <p:tag name="IGUANATEXVERSION" val="160"/>
  <p:tag name="LATEXADDIN" val="\documentclass{article}&#10;\usepackage{amsmath}&#10;\pagestyle{empty}&#10;\begin{document}&#10;&#10;&#10;$\Delta x$&#10;&#10;\end{document}"/>
  <p:tag name="IGUANATEXSIZE" val="20"/>
  <p:tag name="IGUANATEXCURSOR" val="9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012.748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t) = \int m(\xx) e^{-i2\pi p(\xx) t}e^{-i2\pi\kk(t)\cdot\xx}\,d\xx&#10;\]&#10;&#10;&#10;\end{document}"/>
  <p:tag name="IGUANATEXSIZE" val="20"/>
  <p:tag name="IGUANATEXCURSOR" val="361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856.768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t) = \int m(\xx) e^{-i2\pi[\kk(t)\cdot\xx + {\color{red} p(\xx)} t]}\,d\xx&#10;\]&#10;&#10;&#10;\end{document}"/>
  <p:tag name="IGUANATEXSIZE" val="20"/>
  <p:tag name="IGUANATEXCURSOR" val="366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74.1282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p(\xx) \approx p_o + \mathbf{p}_1\cdot\xx $$&#10;&#10;&#10;\end{document}"/>
  <p:tag name="IGUANATEXSIZE" val="20"/>
  <p:tag name="IGUANATEXCURSOR" val="324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3.6746"/>
  <p:tag name="ORIGINALWIDTH" val="2428.197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baq&#10;\hat{s}(t) &amp; \approx &amp; e^{-i2\pi t p_o}\int m(\xx) e^{-i2\pi (\kk(t) + t\mathbf{p}_1)\cdot\xx}\,d\xx \\&#10;&amp; \approx &amp; e^{-i2\pi t p_o}\int m(\xx) e^{-i2\pi \kk'(t)\cdot\xx}\,d\xx \\&#10;\eaq&#10;&#10;&#10;\end{document}"/>
  <p:tag name="IGUANATEXSIZE" val="20"/>
  <p:tag name="IGUANATEXCURSOR" val="457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989.1264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p(\xx) \approx \sum_j p_j I_j(\xx) $$&#10;&#10;&#10;\end{document}"/>
  <p:tag name="IGUANATEXSIZE" val="20"/>
  <p:tag name="IGUANATEXCURSOR" val="319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601.425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m_j(\xx) \longleftarrow \hat{s}_j(t) = e^{-i2\pi t p_j}\int m(\xx) e^{-i2\pi \kk(t)\cdot\xx}\,d\xx &#10;\]&#10;&#10;&#10;\end{document}"/>
  <p:tag name="IGUANATEXSIZE" val="20"/>
  <p:tag name="IGUANATEXCURSOR" val="348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1247.094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m(\xx) \approx \sum_j I_j(\xx)m_j(\xx) $$&#10;&#10;&#10;\end{document}"/>
  <p:tag name="IGUANATEXSIZE" val="20"/>
  <p:tag name="IGUANATEXCURSOR" val="332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909.261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\kk) = \int m(\xx) e^{-i2\pi[\kk\cdot\xx + p(\xx) {\color{red} t(\kk)}]}\,d\xx&#10;\]&#10;&#10;&#10;\end{document}"/>
  <p:tag name="IGUANATEXSIZE" val="20"/>
  <p:tag name="IGUANATEXCURSOR" val="371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08.399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t(\kk) \approx _o + \mathbf{t}_1\cdot\kk $$&#10;&#10;&#10;\end{document}"/>
  <p:tag name="IGUANATEXSIZE" val="20"/>
  <p:tag name="IGUANATEXCURSOR" val="334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4.522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GG}{\mathbf{G}}&#10;\newcommand{\ix}[1]{\mathsf{#1}}&#10;&#10;\begin{document}&#10;&#10;\[&#10;B_z(\xx,t) = B_o + \GG(t)\cdot\xx + \Delta B(\xx)&#10;\]&#10;&#10;\end{document}"/>
  <p:tag name="IGUANATEXSIZE" val="20"/>
  <p:tag name="IGUANATEXCURSOR" val="343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779.153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baq&#10;\hat{s}(\kk) &amp; \approx &amp; \int \left\{m(\xx)e^{-i2\pi t_o p(\xx)}\right\} e^{-i2\pi \kk\cdot(\xx + \mathbf{t}_1 p(\xx))}\, d\xx \\&#10;\eaq&#10;&#10;&#10;\end{document}"/>
  <p:tag name="IGUANATEXSIZE" val="20"/>
  <p:tag name="IGUANATEXCURSOR" val="426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946.3817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t(\kk) \approx \sum_j t_j I_j(\kk) $$&#10;&#10;&#10;\end{document}"/>
  <p:tag name="IGUANATEXSIZE" val="20"/>
  <p:tag name="IGUANATEXCURSOR" val="327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629.171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_j(\kk) = I_j(\kk) \int \left\{ m(\xx)e^{-i2\pi p(\xx) t_j} \right\} e^{-i2\pi \kk(t)\cdot\xx}\,d\xx &#10;\]&#10;&#10;&#10;\end{document}"/>
  <p:tag name="IGUANATEXSIZE" val="20"/>
  <p:tag name="IGUANATEXCURSOR" val="320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967.379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$$ m(\xx) \approx \sum_j m_j(\xx) $$&#10;&#10;&#10;\end{document}"/>
  <p:tag name="IGUANATEXSIZE" val="20"/>
  <p:tag name="IGUANATEXCURSOR" val="316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7.829"/>
  <p:tag name="ORIGINALWIDTH" val="2483.689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begin{eqnarray*}&#10;\hat{s}(t)&amp; =&amp; \int m(\xx) e^{-i2\pi[\kk(t)\cdot\xx + p(\xx) t]}\,d\xx \\&#10;\hat{s}_k &amp; = &amp; \sum_j e^{-i2\pi[\kk(t_k)\cdot\xx_j + p(\xx_j) t_k]} m(\xx_j) \,d\xx \\&#10; &amp; = &amp; \mathbf{A}(t_k,p_j) [m_j] \\&#10;m(\xx_j) &amp; \approx &amp; \sum_j e^{+i2\pi[\kk(t_k)\cdot\xx_j + p(\xx_j) t_k]} \hat{s}_k  \,d\xx \\&#10; &amp; \approx &amp; \mathbf{A}^{\dag}(t_k,p_j) [\hat{s}_k] \\&#10;\end{eqnarray*}&#10;&#10;&#10;\end{document}"/>
  <p:tag name="IGUANATEXSIZE" val="20"/>
  <p:tag name="IGUANATEXCURSOR" val="652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51.106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GG}{\mathbf{G}}&#10;\newcommand{\ix}[1]{\mathsf{#1}}&#10;&#10;\begin{document}&#10;&#10;\[&#10;\omega(\xx,t) = \omega_o + \Delta \omega(\xx)&#10;\]&#10;&#10;\end{document}"/>
  <p:tag name="IGUANATEXSIZE" val="20"/>
  <p:tag name="IGUANATEXCURSOR" val="334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520.435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mbox{signal}(t) = \int m(\xx) e^{-i(\omega_o + \Delta\omega(\xx))t} e^{-i2\pi\kk(t)\cdot\xx} \,d\xx&#10;\]&#10;&#10;&#10;\end{document}"/>
  <p:tag name="IGUANATEXSIZE" val="20"/>
  <p:tag name="IGUANATEXCURSOR" val="306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1725.534"/>
  <p:tag name="OUTPUTTYPE" val="PNG"/>
  <p:tag name="IGUANATEXVERSION" val="160"/>
  <p:tag name="LATEXADDIN" val="\documentclass{article}&#10;\usepackage{amsmath}&#10;\pagestyle{empty}&#10;\begin{document}&#10;&#10;\[&#10;\mbox{Off-resonance} = \frac{\Delta\omega}{\omega_o}\times 10^3\  \mbox{ppm}&#10;\]&#10;&#10;&#10;\end{document}"/>
  <p:tag name="IGUANATEXSIZE" val="20"/>
  <p:tag name="IGUANATEXCURSOR" val="14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012.748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t) = \int m(\xx) e^{-i2\pi p(\xx) t}e^{-i2\pi\kk(t)\cdot\xx}\,d\xx&#10;\]&#10;&#10;&#10;\end{document}"/>
  <p:tag name="IGUANATEXSIZE" val="20"/>
  <p:tag name="IGUANATEXCURSOR" val="361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012.748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t) = \int m(\xx) e^{-i2\pi p(\xx) t}e^{-i2\pi\kk(t)\cdot\xx}\,d\xx&#10;\]&#10;&#10;&#10;\end{document}"/>
  <p:tag name="IGUANATEXSIZE" val="20"/>
  <p:tag name="IGUANATEXCURSOR" val="361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2012.748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[&#10;\hat{s}(t) = \int m(\xx) e^{-i2\pi p(\xx) t}e^{-i2\pi\kk(t)\cdot\xx}\,d\xx&#10;\]&#10;&#10;&#10;\end{document}"/>
  <p:tag name="IGUANATEXSIZE" val="20"/>
  <p:tag name="IGUANATEXCURSOR" val="361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1970.754"/>
  <p:tag name="OUTPUTTYPE" val="PNG"/>
  <p:tag name="IGUANATEXVERSION" val="160"/>
  <p:tag name="LATEXADDIN" val="\documentclass{article}&#10;\usepackage{amsmath,amsfonts,mathtools}&#10;\usepackage{color}&#10;\pagestyle{empty}&#10;% Asume que OneDrive - UC está sustituido por U:&#10;\input{&quot;U:/Util/include.tex&quot;}&#10;&#10;\newcommand{\xx}{\mathbf{x}}&#10;\newcommand{\kk}{\mathbf{k}}&#10;\newcommand{\ix}[1]{\mathsf{#1}}&#10;&#10;\begin{document}&#10;&#10;\begin{eqnarray*}&#10;\kk(t)\cdot\xx + p(\xx) t &amp;=&amp; \alpha t \xx + p(\xx) t \\&#10;&amp;=&amp; \alpha t (\xx + p(\xx)/\alpha) \\&#10;\end{eqnarray*}&#10;&#10;&#10;\end{document}"/>
  <p:tag name="IGUANATEXSIZE" val="20"/>
  <p:tag name="IGUANATEXCURSOR" val="382"/>
  <p:tag name="TRANSPARENCY" val="True"/>
  <p:tag name="LATEXENGINEID" val="0"/>
  <p:tag name="TEMPFOLDER" val="c:\temp\"/>
  <p:tag name="LATEXFORMHEIGHT" val="471"/>
  <p:tag name="LATEXFORMWIDTH" val="55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357</TotalTime>
  <Words>386</Words>
  <Application>Microsoft Office PowerPoint</Application>
  <PresentationFormat>On-screen Show (4:3)</PresentationFormat>
  <Paragraphs>101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Off-resonance</vt:lpstr>
      <vt:lpstr>Off-resonance distortions</vt:lpstr>
      <vt:lpstr>Off-resonance distortions</vt:lpstr>
      <vt:lpstr>Topics</vt:lpstr>
      <vt:lpstr>Off-resonance and its sources</vt:lpstr>
      <vt:lpstr>Off-resonance: what is it?</vt:lpstr>
      <vt:lpstr>Sources of off-resonance</vt:lpstr>
      <vt:lpstr>Off-resonance: what produces it?</vt:lpstr>
      <vt:lpstr>Off-resonance: what produces it?</vt:lpstr>
      <vt:lpstr>Off-resonance: what produces it?</vt:lpstr>
      <vt:lpstr>Signal equation and field strength</vt:lpstr>
      <vt:lpstr>Off-resonance effects</vt:lpstr>
      <vt:lpstr>Signal equation and effects</vt:lpstr>
      <vt:lpstr>Off-resonance effect: signal loss</vt:lpstr>
      <vt:lpstr>Off-resonance effect: Geometric distortion</vt:lpstr>
      <vt:lpstr>Off-resonance effect: Blurring</vt:lpstr>
      <vt:lpstr>Off-resonance correction</vt:lpstr>
      <vt:lpstr>Field map approximations</vt:lpstr>
      <vt:lpstr>Field map approximations</vt:lpstr>
      <vt:lpstr>Field map approximations</vt:lpstr>
      <vt:lpstr>Time map approximations</vt:lpstr>
      <vt:lpstr>Time map approximations</vt:lpstr>
      <vt:lpstr>Time map approximations</vt:lpstr>
      <vt:lpstr>Conjugate Phase Reconstruction (CPR)</vt:lpstr>
      <vt:lpstr>Off-resonance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señal MRI Fundamentos</dc:title>
  <dc:creator>Pablo Irarrazaval Mena</dc:creator>
  <cp:lastModifiedBy>Pablo Irarrazaval Mena</cp:lastModifiedBy>
  <cp:revision>1</cp:revision>
  <dcterms:created xsi:type="dcterms:W3CDTF">2023-11-16T15:10:43Z</dcterms:created>
  <dcterms:modified xsi:type="dcterms:W3CDTF">2023-11-20T17:39:56Z</dcterms:modified>
</cp:coreProperties>
</file>